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99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60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870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008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475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12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4115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001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9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7066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51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969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94517-AB39-4CD7-829F-EAF09B32E851}" type="datetimeFigureOut">
              <a:rPr lang="en-GB" smtClean="0"/>
              <a:t>16/08/2022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3CEF8-F526-4F60-B60C-BC158BDD2D2C}" type="slidenum">
              <a:rPr lang="en-GB" smtClean="0"/>
              <a:t>‹#›</a:t>
            </a:fld>
            <a:endParaRPr lang="en-GB"/>
          </a:p>
        </p:txBody>
      </p:sp>
      <p:sp>
        <p:nvSpPr>
          <p:cNvPr id="8" name="MSIPCMContentMarking" descr="{&quot;HashCode&quot;:1561593418,&quot;Placement&quot;:&quot;Footer&quot;,&quot;Top&quot;:521.10614,&quot;Left&quot;:0.0,&quot;SlideWidth&quot;:960,&quot;SlideHeight&quot;:540}">
            <a:extLst>
              <a:ext uri="{FF2B5EF4-FFF2-40B4-BE49-F238E27FC236}">
                <a16:creationId xmlns:a16="http://schemas.microsoft.com/office/drawing/2014/main" id="{8EDBC2BA-30B8-4D19-8676-1C14A59546FA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350854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447728" y="2660027"/>
            <a:ext cx="7296539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chemeClr val="accent2"/>
                </a:solidFill>
              </a:rPr>
              <a:t>Monday 17th – Wednesday 19th October 2022</a:t>
            </a:r>
          </a:p>
          <a:p>
            <a:pPr algn="ctr"/>
            <a:r>
              <a:rPr lang="en-GB" dirty="0"/>
              <a:t>FAO Rita Kotecha/Ravella Riffenburg</a:t>
            </a:r>
          </a:p>
          <a:p>
            <a:pPr algn="ctr"/>
            <a:r>
              <a:rPr lang="en-GB" dirty="0"/>
              <a:t>C/O Waldorf Astoria, Monarch Beach Resort &amp; Club</a:t>
            </a:r>
          </a:p>
          <a:p>
            <a:pPr algn="ctr"/>
            <a:r>
              <a:rPr lang="en-GB" dirty="0"/>
              <a:t>One Monarch Beach Resort</a:t>
            </a:r>
          </a:p>
          <a:p>
            <a:pPr algn="ctr"/>
            <a:r>
              <a:rPr lang="en-GB" dirty="0"/>
              <a:t>Dana Point</a:t>
            </a:r>
          </a:p>
          <a:p>
            <a:pPr algn="ctr"/>
            <a:r>
              <a:rPr lang="en-GB" dirty="0"/>
              <a:t>CA </a:t>
            </a:r>
          </a:p>
          <a:p>
            <a:pPr algn="ctr"/>
            <a:r>
              <a:rPr lang="en-GB" dirty="0"/>
              <a:t>92629</a:t>
            </a:r>
          </a:p>
          <a:p>
            <a:pPr algn="ctr"/>
            <a:r>
              <a:rPr lang="en-GB" dirty="0"/>
              <a:t>USA</a:t>
            </a:r>
          </a:p>
          <a:p>
            <a:pPr algn="ctr"/>
            <a:r>
              <a:rPr lang="en-GB" dirty="0"/>
              <a:t>Tel: + 1 949 234 3886</a:t>
            </a:r>
          </a:p>
          <a:p>
            <a:pPr algn="ctr"/>
            <a:r>
              <a:rPr lang="en-GB" dirty="0">
                <a:solidFill>
                  <a:schemeClr val="accent2"/>
                </a:solidFill>
              </a:rPr>
              <a:t>Your name</a:t>
            </a:r>
          </a:p>
          <a:p>
            <a:pPr algn="ctr"/>
            <a:r>
              <a:rPr lang="en-GB" dirty="0">
                <a:solidFill>
                  <a:schemeClr val="accent2"/>
                </a:solidFill>
              </a:rPr>
              <a:t>Company name</a:t>
            </a:r>
          </a:p>
          <a:p>
            <a:pPr algn="ctr"/>
            <a:r>
              <a:rPr lang="en-GB" dirty="0">
                <a:solidFill>
                  <a:schemeClr val="accent2"/>
                </a:solidFill>
              </a:rPr>
              <a:t>Box XX of XX</a:t>
            </a:r>
          </a:p>
          <a:p>
            <a:pPr algn="ctr"/>
            <a:r>
              <a:rPr lang="en-GB" dirty="0">
                <a:solidFill>
                  <a:schemeClr val="accent2"/>
                </a:solidFill>
              </a:rPr>
              <a:t>Your contact name</a:t>
            </a:r>
          </a:p>
        </p:txBody>
      </p:sp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BACC273B-8E93-4EA7-B1FA-E292B91997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385" y="692125"/>
            <a:ext cx="4823226" cy="165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9803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51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Rockwell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Cave, Annie</cp:lastModifiedBy>
  <cp:revision>10</cp:revision>
  <dcterms:created xsi:type="dcterms:W3CDTF">2017-10-31T14:07:03Z</dcterms:created>
  <dcterms:modified xsi:type="dcterms:W3CDTF">2022-08-16T11:33:55Z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2022-08-16T11:33:55Z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a722797e-d368-45aa-a1b1-4a6d97d8d1af</vt:lpwstr>
  </property>
  <property fmtid="{D5CDD505-2E9C-101B-9397-08002B2CF9AE}" pid="8" name="MSIP_Label_2bbab825-a111-45e4-86a1-18cee0005896_ContentBits">
    <vt:lpwstr>2</vt:lpwstr>
  </property>
</Properties>
</file>