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609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87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08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75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12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11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01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498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06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51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969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94517-AB39-4CD7-829F-EAF09B32E8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MSIPCMContentMarking" descr="{&quot;HashCode&quot;:-1348403003,&quot;Placement&quot;:&quot;Footer&quot;,&quot;Top&quot;:521.10614,&quot;Left&quot;:0.0,&quot;SlideWidth&quot;:960,&quot;SlideHeight&quot;:540}">
            <a:extLst>
              <a:ext uri="{FF2B5EF4-FFF2-40B4-BE49-F238E27FC236}">
                <a16:creationId xmlns:a16="http://schemas.microsoft.com/office/drawing/2014/main" id="{5805028B-C365-46C2-8A59-787246288A80}"/>
              </a:ext>
            </a:extLst>
          </p:cNvPr>
          <p:cNvSpPr txBox="1"/>
          <p:nvPr userDrawn="1"/>
        </p:nvSpPr>
        <p:spPr>
          <a:xfrm>
            <a:off x="0" y="6618048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350854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7730" y="2333685"/>
            <a:ext cx="729653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leo Light" pitchFamily="2" charset="0"/>
              </a:rPr>
              <a:t>SuperReturn International 2025 (8-12 June)</a:t>
            </a:r>
          </a:p>
          <a:p>
            <a:pPr algn="ctr"/>
            <a:r>
              <a:rPr lang="en-GB" sz="2400" dirty="0">
                <a:latin typeface="Aleo Light" pitchFamily="2" charset="0"/>
              </a:rPr>
              <a:t>c/o Ana </a:t>
            </a:r>
            <a:r>
              <a:rPr lang="en-GB" sz="2400" dirty="0">
                <a:solidFill>
                  <a:srgbClr val="000000"/>
                </a:solidFill>
                <a:effectLst/>
                <a:latin typeface="Aleo Light" pitchFamily="2" charset="0"/>
                <a:ea typeface="Aptos" panose="020B0004020202020204" pitchFamily="34" charset="0"/>
              </a:rPr>
              <a:t>Luisa Portillo Stosik </a:t>
            </a:r>
            <a:endParaRPr lang="en-GB" sz="2400" dirty="0">
              <a:latin typeface="Aleo Light" pitchFamily="2" charset="0"/>
            </a:endParaRPr>
          </a:p>
          <a:p>
            <a:pPr algn="ctr"/>
            <a:r>
              <a:rPr lang="en-GB" sz="2400" dirty="0">
                <a:latin typeface="Aleo Light" pitchFamily="2" charset="0"/>
              </a:rPr>
              <a:t>InterContinental Berlin</a:t>
            </a:r>
          </a:p>
          <a:p>
            <a:pPr algn="ctr"/>
            <a:r>
              <a:rPr lang="en-GB" sz="2400" dirty="0" err="1">
                <a:latin typeface="Aleo Light" pitchFamily="2" charset="0"/>
              </a:rPr>
              <a:t>Budapester</a:t>
            </a:r>
            <a:r>
              <a:rPr lang="en-GB" sz="2400" dirty="0">
                <a:latin typeface="Aleo Light" pitchFamily="2" charset="0"/>
              </a:rPr>
              <a:t> </a:t>
            </a:r>
            <a:r>
              <a:rPr lang="en-GB" sz="2400" dirty="0" err="1">
                <a:latin typeface="Aleo Light" pitchFamily="2" charset="0"/>
              </a:rPr>
              <a:t>Strasse</a:t>
            </a:r>
            <a:r>
              <a:rPr lang="en-GB" sz="2400" dirty="0">
                <a:latin typeface="Aleo Light" pitchFamily="2" charset="0"/>
              </a:rPr>
              <a:t> 2</a:t>
            </a:r>
          </a:p>
          <a:p>
            <a:pPr algn="ctr"/>
            <a:r>
              <a:rPr lang="en-GB" sz="2400" dirty="0">
                <a:latin typeface="Aleo Light" pitchFamily="2" charset="0"/>
              </a:rPr>
              <a:t>10787 Berlin</a:t>
            </a:r>
          </a:p>
          <a:p>
            <a:pPr algn="ctr"/>
            <a:r>
              <a:rPr lang="en-GB" sz="2400" dirty="0">
                <a:latin typeface="Aleo Light" pitchFamily="2" charset="0"/>
              </a:rPr>
              <a:t>Germany</a:t>
            </a:r>
          </a:p>
          <a:p>
            <a:pPr algn="ctr"/>
            <a:r>
              <a:rPr lang="en-GB" sz="2400" dirty="0">
                <a:latin typeface="Aleo Light" pitchFamily="2" charset="0"/>
              </a:rPr>
              <a:t>Telephone: +49 30 2602 1151</a:t>
            </a:r>
            <a:br>
              <a:rPr lang="en-GB" sz="2400" dirty="0">
                <a:latin typeface="Aleo Light" pitchFamily="2" charset="0"/>
              </a:rPr>
            </a:br>
            <a:endParaRPr lang="en-GB" sz="2400" dirty="0">
              <a:latin typeface="Aleo Light" pitchFamily="2" charset="0"/>
            </a:endParaRPr>
          </a:p>
          <a:p>
            <a:pPr algn="ctr"/>
            <a:r>
              <a:rPr lang="en-GB" sz="2400" dirty="0">
                <a:solidFill>
                  <a:srgbClr val="00B0F0"/>
                </a:solidFill>
                <a:latin typeface="Aleo Light" pitchFamily="2" charset="0"/>
              </a:rPr>
              <a:t>Your name</a:t>
            </a:r>
          </a:p>
          <a:p>
            <a:pPr algn="ctr"/>
            <a:r>
              <a:rPr lang="en-GB" sz="2400" dirty="0">
                <a:solidFill>
                  <a:srgbClr val="00B0F0"/>
                </a:solidFill>
                <a:latin typeface="Aleo Light" pitchFamily="2" charset="0"/>
              </a:rPr>
              <a:t>Company name and Meeting Space Name/Number</a:t>
            </a:r>
          </a:p>
          <a:p>
            <a:pPr algn="ctr"/>
            <a:r>
              <a:rPr lang="en-GB" sz="2400" dirty="0">
                <a:solidFill>
                  <a:srgbClr val="00B0F0"/>
                </a:solidFill>
                <a:latin typeface="Aleo Light" pitchFamily="2" charset="0"/>
              </a:rPr>
              <a:t>Box XX of XX</a:t>
            </a:r>
          </a:p>
          <a:p>
            <a:pPr algn="ctr"/>
            <a:r>
              <a:rPr lang="en-GB" sz="2400" dirty="0">
                <a:solidFill>
                  <a:srgbClr val="00B0F0"/>
                </a:solidFill>
                <a:latin typeface="Aleo Light" pitchFamily="2" charset="0"/>
              </a:rPr>
              <a:t>Your contact number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0C7314-3B6F-3A7C-B5D9-3C8A05091A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333" y="142463"/>
            <a:ext cx="4713334" cy="1838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980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47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Aleo Light</vt:lpstr>
      <vt:lpstr>Arial</vt:lpstr>
      <vt:lpstr>Calibri</vt:lpstr>
      <vt:lpstr>Calibri Light</vt:lpstr>
      <vt:lpstr>Rockwell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Lewis, Rachel</dc:creator>
  <cp:lastModifiedBy>Thomas, Olivia</cp:lastModifiedBy>
  <cp:revision>11</cp:revision>
  <dcterms:created xsi:type="dcterms:W3CDTF">2017-10-31T14:07:03Z</dcterms:created>
  <dcterms:modified xsi:type="dcterms:W3CDTF">2026-02-02T10:55:02Z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2023-01-23T09:02:01Z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decd7f6e-1953-4453-a613-2d2ee6385201</vt:lpwstr>
  </property>
  <property fmtid="{D5CDD505-2E9C-101B-9397-08002B2CF9AE}" pid="8" name="MSIP_Label_2bbab825-a111-45e4-86a1-18cee0005896_ContentBits">
    <vt:lpwstr>2</vt:lpwstr>
  </property>
</Properties>
</file>