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1794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aresano, Valentina" userId="52bf600f-0249-40db-b77e-e45ecb2d0cbb" providerId="ADAL" clId="{E2977F2F-BD1B-48E0-ACCA-9DFBAA7AC4F2}"/>
    <pc:docChg chg="modSld">
      <pc:chgData name="Varesano, Valentina" userId="52bf600f-0249-40db-b77e-e45ecb2d0cbb" providerId="ADAL" clId="{E2977F2F-BD1B-48E0-ACCA-9DFBAA7AC4F2}" dt="2026-07-23T10:23:07.168" v="0" actId="20577"/>
      <pc:docMkLst>
        <pc:docMk/>
      </pc:docMkLst>
      <pc:sldChg chg="modSp mod">
        <pc:chgData name="Varesano, Valentina" userId="52bf600f-0249-40db-b77e-e45ecb2d0cbb" providerId="ADAL" clId="{E2977F2F-BD1B-48E0-ACCA-9DFBAA7AC4F2}" dt="2026-07-23T10:23:07.168" v="0" actId="20577"/>
        <pc:sldMkLst>
          <pc:docMk/>
          <pc:sldMk cId="169329882" sldId="256"/>
        </pc:sldMkLst>
        <pc:spChg chg="mod">
          <ac:chgData name="Varesano, Valentina" userId="52bf600f-0249-40db-b77e-e45ecb2d0cbb" providerId="ADAL" clId="{E2977F2F-BD1B-48E0-ACCA-9DFBAA7AC4F2}" dt="2026-07-23T10:23:07.168" v="0" actId="20577"/>
          <ac:spMkLst>
            <pc:docMk/>
            <pc:sldMk cId="169329882" sldId="256"/>
            <ac:spMk id="4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04B2D-9E56-4340-9D68-05145556CC89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C353A-D323-44F2-8896-79BE6EE096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88940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04B2D-9E56-4340-9D68-05145556CC89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C353A-D323-44F2-8896-79BE6EE096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52241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04B2D-9E56-4340-9D68-05145556CC89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C353A-D323-44F2-8896-79BE6EE096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8459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04B2D-9E56-4340-9D68-05145556CC89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C353A-D323-44F2-8896-79BE6EE096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1362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04B2D-9E56-4340-9D68-05145556CC89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C353A-D323-44F2-8896-79BE6EE096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12807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04B2D-9E56-4340-9D68-05145556CC89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C353A-D323-44F2-8896-79BE6EE096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5974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04B2D-9E56-4340-9D68-05145556CC89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C353A-D323-44F2-8896-79BE6EE096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88708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04B2D-9E56-4340-9D68-05145556CC89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C353A-D323-44F2-8896-79BE6EE096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17552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04B2D-9E56-4340-9D68-05145556CC89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C353A-D323-44F2-8896-79BE6EE096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5894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04B2D-9E56-4340-9D68-05145556CC89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C353A-D323-44F2-8896-79BE6EE096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15045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04B2D-9E56-4340-9D68-05145556CC89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C353A-D323-44F2-8896-79BE6EE096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7985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804B2D-9E56-4340-9D68-05145556CC89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BC353A-D323-44F2-8896-79BE6EE09668}" type="slidenum">
              <a:rPr lang="en-GB" smtClean="0"/>
              <a:t>‹#›</a:t>
            </a:fld>
            <a:endParaRPr lang="en-GB"/>
          </a:p>
        </p:txBody>
      </p:sp>
      <p:sp>
        <p:nvSpPr>
          <p:cNvPr id="7" name="MSIPCMContentMarking" descr="{&quot;HashCode&quot;:-1348403003,&quot;Placement&quot;:&quot;Footer&quot;,&quot;Top&quot;:521.10614,&quot;Left&quot;:0.0,&quot;SlideWidth&quot;:720,&quot;SlideHeight&quot;:540}">
            <a:extLst>
              <a:ext uri="{FF2B5EF4-FFF2-40B4-BE49-F238E27FC236}">
                <a16:creationId xmlns:a16="http://schemas.microsoft.com/office/drawing/2014/main" id="{A0F15E23-0836-4CB9-9675-858011D68FD7}"/>
              </a:ext>
            </a:extLst>
          </p:cNvPr>
          <p:cNvSpPr txBox="1"/>
          <p:nvPr userDrawn="1"/>
        </p:nvSpPr>
        <p:spPr>
          <a:xfrm>
            <a:off x="0" y="6618048"/>
            <a:ext cx="2130404" cy="239952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n-GB" sz="900">
                <a:solidFill>
                  <a:srgbClr val="0078D7"/>
                </a:solidFill>
                <a:latin typeface="Rockwell" panose="02060603020205020403" pitchFamily="18" charset="0"/>
              </a:rPr>
              <a:t>Information Classification: General</a:t>
            </a:r>
          </a:p>
        </p:txBody>
      </p:sp>
    </p:spTree>
    <p:extLst>
      <p:ext uri="{BB962C8B-B14F-4D97-AF65-F5344CB8AC3E}">
        <p14:creationId xmlns:p14="http://schemas.microsoft.com/office/powerpoint/2010/main" val="26491004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331640" y="2996952"/>
            <a:ext cx="6840760" cy="286232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dirty="0"/>
              <a:t>Four Seasons Hotel Los Angeles at Beverly Hills</a:t>
            </a:r>
          </a:p>
          <a:p>
            <a:pPr algn="ctr"/>
            <a:r>
              <a:rPr lang="en-GB" dirty="0"/>
              <a:t>Attention:  Andrea Cuestas</a:t>
            </a:r>
          </a:p>
          <a:p>
            <a:pPr algn="ctr"/>
            <a:r>
              <a:rPr lang="en-GB"/>
              <a:t>SUPERRETURN </a:t>
            </a:r>
            <a:r>
              <a:rPr lang="en-GB" dirty="0"/>
              <a:t>US WEST</a:t>
            </a:r>
          </a:p>
          <a:p>
            <a:pPr algn="ctr"/>
            <a:r>
              <a:rPr lang="en-GB" dirty="0"/>
              <a:t>Valentina Varesano</a:t>
            </a:r>
          </a:p>
          <a:p>
            <a:pPr algn="ctr"/>
            <a:r>
              <a:rPr lang="en-GB" dirty="0"/>
              <a:t>300 South Doheny Drive</a:t>
            </a:r>
          </a:p>
          <a:p>
            <a:pPr algn="ctr"/>
            <a:r>
              <a:rPr lang="en-GB" dirty="0"/>
              <a:t>Los Angeles, California 90048</a:t>
            </a:r>
          </a:p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r>
              <a:rPr lang="en-GB" dirty="0">
                <a:solidFill>
                  <a:srgbClr val="0070C0"/>
                </a:solidFill>
              </a:rPr>
              <a:t>Box XX of XX</a:t>
            </a:r>
          </a:p>
          <a:p>
            <a:pPr algn="ctr"/>
            <a:r>
              <a:rPr lang="en-GB" dirty="0">
                <a:solidFill>
                  <a:srgbClr val="0070C0"/>
                </a:solidFill>
              </a:rPr>
              <a:t>Your contact number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7B3528E-50D9-1B79-3A65-AE6F1988C04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8331" y="330610"/>
            <a:ext cx="5607338" cy="2162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298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7365db5-834e-461b-936d-b262613f6b11" xsi:nil="true"/>
    <lcf76f155ced4ddcb4097134ff3c332f xmlns="516a5839-a1e6-47ef-8ad5-973c144d70f2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D2B76D9F406C041A7702C965A266AD1" ma:contentTypeVersion="15" ma:contentTypeDescription="Create a new document." ma:contentTypeScope="" ma:versionID="efdae73ded29f0e05f39577640eec23b">
  <xsd:schema xmlns:xsd="http://www.w3.org/2001/XMLSchema" xmlns:xs="http://www.w3.org/2001/XMLSchema" xmlns:p="http://schemas.microsoft.com/office/2006/metadata/properties" xmlns:ns2="516a5839-a1e6-47ef-8ad5-973c144d70f2" xmlns:ns3="07365db5-834e-461b-936d-b262613f6b11" targetNamespace="http://schemas.microsoft.com/office/2006/metadata/properties" ma:root="true" ma:fieldsID="f494ce3a41c0052be1629d9e91f5fff9" ns2:_="" ns3:_="">
    <xsd:import namespace="516a5839-a1e6-47ef-8ad5-973c144d70f2"/>
    <xsd:import namespace="07365db5-834e-461b-936d-b262613f6b1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6a5839-a1e6-47ef-8ad5-973c144d70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bdc0606b-8e5a-4aee-a68c-f4efcab0e83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2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365db5-834e-461b-936d-b262613f6b11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f4c42892-143f-4fea-b53b-0d86e5ed9b96}" ma:internalName="TaxCatchAll" ma:showField="CatchAllData" ma:web="07365db5-834e-461b-936d-b262613f6b1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56C71D1-7CC0-4D7E-8FDD-3E3A4CC6DEDA}">
  <ds:schemaRefs>
    <ds:schemaRef ds:uri="http://schemas.microsoft.com/office/2006/metadata/properties"/>
    <ds:schemaRef ds:uri="http://schemas.microsoft.com/office/infopath/2007/PartnerControls"/>
    <ds:schemaRef ds:uri="07365db5-834e-461b-936d-b262613f6b11"/>
    <ds:schemaRef ds:uri="516a5839-a1e6-47ef-8ad5-973c144d70f2"/>
  </ds:schemaRefs>
</ds:datastoreItem>
</file>

<file path=customXml/itemProps2.xml><?xml version="1.0" encoding="utf-8"?>
<ds:datastoreItem xmlns:ds="http://schemas.openxmlformats.org/officeDocument/2006/customXml" ds:itemID="{1578638D-401A-4DE7-AD50-9C72B9BDFD1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16a5839-a1e6-47ef-8ad5-973c144d70f2"/>
    <ds:schemaRef ds:uri="07365db5-834e-461b-936d-b262613f6b1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071C64C-E957-4A71-94AD-2C4D42E42B6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33</Words>
  <Application>Microsoft Office PowerPoint</Application>
  <PresentationFormat>On-screen Show (4:3)</PresentationFormat>
  <Paragraphs>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Rockwell</vt:lpstr>
      <vt:lpstr>Office Theme</vt:lpstr>
      <vt:lpstr>PowerPoint Presentation</vt:lpstr>
    </vt:vector>
  </TitlesOfParts>
  <Company>Informa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Lewis, Rachel</dc:creator>
  <cp:lastModifiedBy>Varesano, Valentina</cp:lastModifiedBy>
  <cp:revision>54</cp:revision>
  <dcterms:created xsi:type="dcterms:W3CDTF">2014-03-27T11:29:50Z</dcterms:created>
  <dcterms:modified xsi:type="dcterms:W3CDTF">2026-07-23T10:23:15Z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2bbab825-a111-45e4-86a1-18cee0005896_Enabled">
    <vt:lpwstr>true</vt:lpwstr>
  </property>
  <property fmtid="{D5CDD505-2E9C-101B-9397-08002B2CF9AE}" pid="3" name="MSIP_Label_2bbab825-a111-45e4-86a1-18cee0005896_SetDate">
    <vt:lpwstr>2022-10-06T10:21:12Z</vt:lpwstr>
  </property>
  <property fmtid="{D5CDD505-2E9C-101B-9397-08002B2CF9AE}" pid="4" name="MSIP_Label_2bbab825-a111-45e4-86a1-18cee0005896_Method">
    <vt:lpwstr>Standard</vt:lpwstr>
  </property>
  <property fmtid="{D5CDD505-2E9C-101B-9397-08002B2CF9AE}" pid="5" name="MSIP_Label_2bbab825-a111-45e4-86a1-18cee0005896_Name">
    <vt:lpwstr>2bbab825-a111-45e4-86a1-18cee0005896</vt:lpwstr>
  </property>
  <property fmtid="{D5CDD505-2E9C-101B-9397-08002B2CF9AE}" pid="6" name="MSIP_Label_2bbab825-a111-45e4-86a1-18cee0005896_SiteId">
    <vt:lpwstr>2567d566-604c-408a-8a60-55d0dc9d9d6b</vt:lpwstr>
  </property>
  <property fmtid="{D5CDD505-2E9C-101B-9397-08002B2CF9AE}" pid="7" name="MSIP_Label_2bbab825-a111-45e4-86a1-18cee0005896_ActionId">
    <vt:lpwstr>edbc2cfd-0e68-4432-a8aa-06b858df2c43</vt:lpwstr>
  </property>
  <property fmtid="{D5CDD505-2E9C-101B-9397-08002B2CF9AE}" pid="8" name="MSIP_Label_2bbab825-a111-45e4-86a1-18cee0005896_ContentBits">
    <vt:lpwstr>2</vt:lpwstr>
  </property>
  <property fmtid="{D5CDD505-2E9C-101B-9397-08002B2CF9AE}" pid="9" name="ContentTypeId">
    <vt:lpwstr>0x010100AD2B76D9F406C041A7702C965A266AD1</vt:lpwstr>
  </property>
  <property fmtid="{D5CDD505-2E9C-101B-9397-08002B2CF9AE}" pid="10" name="MediaServiceImageTags">
    <vt:lpwstr/>
  </property>
</Properties>
</file>