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4"/>
  </p:notesMasterIdLst>
  <p:sldIdLst>
    <p:sldId id="256" r:id="rId5"/>
    <p:sldId id="324" r:id="rId6"/>
    <p:sldId id="334" r:id="rId7"/>
    <p:sldId id="335" r:id="rId8"/>
    <p:sldId id="372" r:id="rId9"/>
    <p:sldId id="374" r:id="rId10"/>
    <p:sldId id="375" r:id="rId11"/>
    <p:sldId id="326" r:id="rId12"/>
    <p:sldId id="344" r:id="rId13"/>
    <p:sldId id="345" r:id="rId14"/>
    <p:sldId id="346" r:id="rId15"/>
    <p:sldId id="347" r:id="rId16"/>
    <p:sldId id="348" r:id="rId17"/>
    <p:sldId id="353" r:id="rId18"/>
    <p:sldId id="354" r:id="rId19"/>
    <p:sldId id="355" r:id="rId20"/>
    <p:sldId id="339" r:id="rId21"/>
    <p:sldId id="356" r:id="rId22"/>
    <p:sldId id="357" r:id="rId23"/>
    <p:sldId id="293" r:id="rId24"/>
    <p:sldId id="349" r:id="rId25"/>
    <p:sldId id="338" r:id="rId26"/>
    <p:sldId id="320" r:id="rId27"/>
    <p:sldId id="321" r:id="rId28"/>
    <p:sldId id="322" r:id="rId29"/>
    <p:sldId id="351" r:id="rId30"/>
    <p:sldId id="330" r:id="rId31"/>
    <p:sldId id="332" r:id="rId32"/>
    <p:sldId id="371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44A071-5973-1005-B8F5-846120B5A54F}" name="Reilly, Grace" initials="GR" userId="S::Grace.Reilly@informa.com::6ebb401d-df8a-4754-a6a9-eeaef72f57c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11" d="100"/>
          <a:sy n="111" d="100"/>
        </p:scale>
        <p:origin x="55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6/11/relationships/changesInfo" Target="changesInfos/changesInfo1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resano, Valentina" userId="52bf600f-0249-40db-b77e-e45ecb2d0cbb" providerId="ADAL" clId="{E2977F2F-BD1B-48E0-ACCA-9DFBAA7AC4F2}"/>
    <pc:docChg chg="modSld">
      <pc:chgData name="Varesano, Valentina" userId="52bf600f-0249-40db-b77e-e45ecb2d0cbb" providerId="ADAL" clId="{E2977F2F-BD1B-48E0-ACCA-9DFBAA7AC4F2}" dt="2026-07-26T13:00:36.502" v="86" actId="20577"/>
      <pc:docMkLst>
        <pc:docMk/>
      </pc:docMkLst>
      <pc:sldChg chg="modSp mod">
        <pc:chgData name="Varesano, Valentina" userId="52bf600f-0249-40db-b77e-e45ecb2d0cbb" providerId="ADAL" clId="{E2977F2F-BD1B-48E0-ACCA-9DFBAA7AC4F2}" dt="2026-07-26T13:00:36.502" v="86" actId="20577"/>
        <pc:sldMkLst>
          <pc:docMk/>
          <pc:sldMk cId="1326756696" sldId="256"/>
        </pc:sldMkLst>
        <pc:spChg chg="mod">
          <ac:chgData name="Varesano, Valentina" userId="52bf600f-0249-40db-b77e-e45ecb2d0cbb" providerId="ADAL" clId="{E2977F2F-BD1B-48E0-ACCA-9DFBAA7AC4F2}" dt="2026-07-26T13:00:36.502" v="86" actId="20577"/>
          <ac:spMkLst>
            <pc:docMk/>
            <pc:sldMk cId="1326756696" sldId="256"/>
            <ac:spMk id="10" creationId="{F10BDF5F-25CA-4C9A-4C51-E1F161150453}"/>
          </ac:spMkLst>
        </pc:spChg>
      </pc:sldChg>
      <pc:sldChg chg="modSp mod">
        <pc:chgData name="Varesano, Valentina" userId="52bf600f-0249-40db-b77e-e45ecb2d0cbb" providerId="ADAL" clId="{E2977F2F-BD1B-48E0-ACCA-9DFBAA7AC4F2}" dt="2026-07-23T09:25:56.212" v="70" actId="20577"/>
        <pc:sldMkLst>
          <pc:docMk/>
          <pc:sldMk cId="3003556377" sldId="371"/>
        </pc:sldMkLst>
        <pc:spChg chg="mod">
          <ac:chgData name="Varesano, Valentina" userId="52bf600f-0249-40db-b77e-e45ecb2d0cbb" providerId="ADAL" clId="{E2977F2F-BD1B-48E0-ACCA-9DFBAA7AC4F2}" dt="2026-07-23T09:25:56.212" v="70" actId="20577"/>
          <ac:spMkLst>
            <pc:docMk/>
            <pc:sldMk cId="3003556377" sldId="371"/>
            <ac:spMk id="18" creationId="{A2C16B57-4950-3831-E926-23A3F3CF0145}"/>
          </ac:spMkLst>
        </pc:spChg>
        <pc:spChg chg="mod">
          <ac:chgData name="Varesano, Valentina" userId="52bf600f-0249-40db-b77e-e45ecb2d0cbb" providerId="ADAL" clId="{E2977F2F-BD1B-48E0-ACCA-9DFBAA7AC4F2}" dt="2026-07-23T09:25:53.602" v="69" actId="20577"/>
          <ac:spMkLst>
            <pc:docMk/>
            <pc:sldMk cId="3003556377" sldId="371"/>
            <ac:spMk id="33" creationId="{16BFED66-37E5-599D-860D-782AC9999DF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52F93E-3046-411D-96BD-FCCB3F1118E6}" type="datetimeFigureOut">
              <a:rPr lang="en-GB" smtClean="0"/>
              <a:t>26/07/2026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30B561-B053-4DE8-921A-4D9AE238903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6839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D646E-DEE9-4EFD-A5B9-F129CED26A9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9691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490F4-6DED-B0C4-CDEC-F89C7DE1B4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BFB35C-E937-3519-0D0E-7A32A9E4A1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B8729F-C5B3-CA2B-D491-05FA254855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34682A-77EE-8986-0B6F-830BF4D895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D646E-DEE9-4EFD-A5B9-F129CED26A9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845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8D803C-EC63-A24D-5C3D-BB3045802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AC6319-2F9C-43DE-C04C-F9D342ADF9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FB4EF7-2912-F71B-CBF7-2B1F12B1FE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3C6ED3-CB61-56F3-6296-E8EDFCD629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CD646E-DEE9-4EFD-A5B9-F129CED26A9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2847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BD785B-F857-4BE0-B2BE-76DC145C2DD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32090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bg1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rgbClr val="003CB2"/>
          </a:solidFill>
        </p:spPr>
        <p:txBody>
          <a:bodyPr bIns="36000" anchor="ctr"/>
          <a:lstStyle>
            <a:lvl1pPr algn="ctr">
              <a:defRPr sz="1600"/>
            </a:lvl1pPr>
          </a:lstStyle>
          <a:p>
            <a:r>
              <a:rPr lang="en-GB"/>
              <a:t>25/09/2024</a:t>
            </a:r>
          </a:p>
        </p:txBody>
      </p:sp>
      <p:pic>
        <p:nvPicPr>
          <p:cNvPr id="16" name="Picture 15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14F19DC3-74A6-A5F3-DC30-D90CA194D5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0" y="900000"/>
            <a:ext cx="2052000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2788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2">
    <p:bg>
      <p:bgPr>
        <a:gradFill>
          <a:gsLst>
            <a:gs pos="40000">
              <a:srgbClr val="002244"/>
            </a:gs>
            <a:gs pos="100000">
              <a:srgbClr val="003CB2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bg1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bIns="36000" anchor="ctr"/>
          <a:lstStyle>
            <a:lvl1pPr algn="ctr"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GB"/>
              <a:t>25/09/2024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CCE8F02A-8E96-6289-AFF7-CFEDA44C828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000" y="0"/>
            <a:ext cx="405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5" name="Picture 4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3856828C-F9E9-46AF-EB35-6C120791F5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0" y="900000"/>
            <a:ext cx="2052000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222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3">
    <p:bg>
      <p:bgPr>
        <a:gradFill>
          <a:gsLst>
            <a:gs pos="40000">
              <a:srgbClr val="002244"/>
            </a:gs>
            <a:gs pos="100000">
              <a:srgbClr val="003CB2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bg1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</p:spPr>
        <p:txBody>
          <a:bodyPr bIns="36000" anchor="ctr"/>
          <a:lstStyle>
            <a:lvl1pPr algn="ctr">
              <a:defRPr sz="1600">
                <a:solidFill>
                  <a:srgbClr val="002244"/>
                </a:solidFill>
              </a:defRPr>
            </a:lvl1pPr>
          </a:lstStyle>
          <a:p>
            <a:r>
              <a:rPr lang="en-GB"/>
              <a:t>25/09/2024</a:t>
            </a:r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903CA739-BE09-21D3-9F58-56E88736374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000" y="0"/>
            <a:ext cx="405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42092820-08E7-0F9C-D947-E7EAB1A517F8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931200" y="3938400"/>
            <a:ext cx="5835600" cy="2919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pic>
        <p:nvPicPr>
          <p:cNvPr id="5" name="Picture 4" descr="A close-up of a black background&#10;&#10;Description automatically generated">
            <a:extLst>
              <a:ext uri="{FF2B5EF4-FFF2-40B4-BE49-F238E27FC236}">
                <a16:creationId xmlns:a16="http://schemas.microsoft.com/office/drawing/2014/main" id="{8FB36612-E316-84BE-05A5-959ADD4B7C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000" y="900000"/>
            <a:ext cx="2052000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39091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ight 1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3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tx2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/>
            </a:lvl1pPr>
          </a:lstStyle>
          <a:p>
            <a:r>
              <a:rPr lang="en-GB"/>
              <a:t>25/09/2024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6828C-F9E9-46AF-EB35-6C120791F5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0" y="900000"/>
            <a:ext cx="2051999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1966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ight 2">
    <p:bg>
      <p:bgPr>
        <a:gradFill>
          <a:gsLst>
            <a:gs pos="0">
              <a:schemeClr val="bg1"/>
            </a:gs>
            <a:gs pos="100000">
              <a:srgbClr val="28B4FF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tx2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/>
            </a:lvl1pPr>
          </a:lstStyle>
          <a:p>
            <a:r>
              <a:rPr lang="en-GB"/>
              <a:t>25/09/2024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44EC40-5C5C-96CE-D578-A4DB7D3DA4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000" y="0"/>
            <a:ext cx="405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6828C-F9E9-46AF-EB35-6C120791F5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0" y="900000"/>
            <a:ext cx="2051999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6012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- Light 3">
    <p:bg>
      <p:bgPr>
        <a:gradFill>
          <a:gsLst>
            <a:gs pos="0">
              <a:schemeClr val="bg1"/>
            </a:gs>
            <a:gs pos="100000">
              <a:srgbClr val="28B4FF"/>
            </a:gs>
          </a:gsLst>
          <a:lin ang="81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9EEBC1E-C196-9827-9466-DA22CA3125B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36738" y="1655764"/>
            <a:ext cx="3959225" cy="909612"/>
          </a:xfrm>
        </p:spPr>
        <p:txBody>
          <a:bodyPr anchor="b" anchorCtr="0"/>
          <a:lstStyle>
            <a:lvl1pPr>
              <a:lnSpc>
                <a:spcPct val="100000"/>
              </a:lnSpc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E54F4-3159-DBD5-484B-088FD22686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36000" y="2880000"/>
            <a:ext cx="3960000" cy="438294"/>
          </a:xfrm>
        </p:spPr>
        <p:txBody>
          <a:bodyPr anchor="t" anchorCtr="0"/>
          <a:lstStyle>
            <a:lvl1pPr algn="l">
              <a:defRPr sz="2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9D546D-97E8-D35A-61B9-FF13C9905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36000" y="3318294"/>
            <a:ext cx="3960000" cy="1939506"/>
          </a:xfrm>
        </p:spPr>
        <p:txBody>
          <a:bodyPr/>
          <a:lstStyle>
            <a:lvl1pPr marL="0" indent="0" algn="l">
              <a:lnSpc>
                <a:spcPct val="112000"/>
              </a:lnSpc>
              <a:buNone/>
              <a:defRPr sz="2500">
                <a:solidFill>
                  <a:schemeClr val="tx2"/>
                </a:solidFill>
                <a:latin typeface="Aleo Light" panose="000004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C79E180D-9448-1F65-C08A-9796CE7634A0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/>
            </a:lvl1pPr>
          </a:lstStyle>
          <a:p>
            <a:r>
              <a:rPr lang="en-GB"/>
              <a:t>25/09/2024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044EC40-5C5C-96CE-D578-A4DB7D3DA44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136000" y="0"/>
            <a:ext cx="4056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57C227C-8E5D-B969-AFC4-2B75CBB17B9D}"/>
              </a:ext>
            </a:extLst>
          </p:cNvPr>
          <p:cNvSpPr>
            <a:spLocks noGrp="1" noChangeAspect="1"/>
          </p:cNvSpPr>
          <p:nvPr>
            <p:ph type="body" sz="quarter" idx="13" hasCustomPrompt="1"/>
          </p:nvPr>
        </p:nvSpPr>
        <p:spPr>
          <a:xfrm>
            <a:off x="3931200" y="3938400"/>
            <a:ext cx="5835600" cy="29196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 </a:t>
            </a:r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6828C-F9E9-46AF-EB35-6C120791F56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08000" y="900000"/>
            <a:ext cx="2051999" cy="658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879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1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7774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9DE4585-423A-6AA0-EE27-CEB0452EDF3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prstGeom prst="roundRect">
            <a:avLst>
              <a:gd name="adj" fmla="val 2558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955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a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E6C9B8B-13BC-23E5-80CD-AB58EA316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B35515-B2FD-C0BC-31BB-FAE6116A904A}"/>
              </a:ext>
            </a:extLst>
          </p:cNvPr>
          <p:cNvSpPr/>
          <p:nvPr userDrawn="1"/>
        </p:nvSpPr>
        <p:spPr>
          <a:xfrm>
            <a:off x="0" y="1331912"/>
            <a:ext cx="12192000" cy="5019675"/>
          </a:xfrm>
          <a:prstGeom prst="rect">
            <a:avLst/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7478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Banner Pull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D4592B8-3701-3C36-5A4E-028729911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F131FD-8417-999C-1F3E-C7393280F3D1}"/>
              </a:ext>
            </a:extLst>
          </p:cNvPr>
          <p:cNvSpPr/>
          <p:nvPr userDrawn="1"/>
        </p:nvSpPr>
        <p:spPr>
          <a:xfrm>
            <a:off x="0" y="1331912"/>
            <a:ext cx="12192000" cy="5019675"/>
          </a:xfrm>
          <a:prstGeom prst="rect">
            <a:avLst/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0000"/>
              </a:lnSpc>
              <a:spcAft>
                <a:spcPts val="3000"/>
              </a:spcAft>
              <a:defRPr sz="5600"/>
            </a:lvl1pPr>
            <a:lvl2pPr>
              <a:defRPr sz="3200">
                <a:latin typeface="+mn-lt"/>
              </a:defRPr>
            </a:lvl2pPr>
            <a:lvl3pPr>
              <a:defRPr sz="32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51446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white gradient&#10;&#10;Description automatically generated">
            <a:extLst>
              <a:ext uri="{FF2B5EF4-FFF2-40B4-BE49-F238E27FC236}">
                <a16:creationId xmlns:a16="http://schemas.microsoft.com/office/drawing/2014/main" id="{4A60E1B8-1A12-1E0B-EAA4-C41498225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9"/>
          <a:stretch/>
        </p:blipFill>
        <p:spPr>
          <a:xfrm>
            <a:off x="5155" y="-1"/>
            <a:ext cx="8125691" cy="635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2" y="2088000"/>
            <a:ext cx="5580000" cy="3888938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F06129-0452-9713-6171-249CE931B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4000" y="0"/>
            <a:ext cx="4068000" cy="6354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534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2" y="2088000"/>
            <a:ext cx="5580000" cy="3888938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F06129-0452-9713-6171-249CE931B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24000" y="0"/>
            <a:ext cx="4068000" cy="6354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85712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white gradient&#10;&#10;Description automatically generated">
            <a:extLst>
              <a:ext uri="{FF2B5EF4-FFF2-40B4-BE49-F238E27FC236}">
                <a16:creationId xmlns:a16="http://schemas.microsoft.com/office/drawing/2014/main" id="{4A60E1B8-1A12-1E0B-EAA4-C41498225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49"/>
          <a:stretch/>
        </p:blipFill>
        <p:spPr>
          <a:xfrm>
            <a:off x="5155" y="-1"/>
            <a:ext cx="8125691" cy="635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2" y="2088000"/>
            <a:ext cx="5580000" cy="3888938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F06129-0452-9713-6171-249CE931B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54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3936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2" y="2088000"/>
            <a:ext cx="5580000" cy="3888938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7F06129-0452-9713-6171-249CE931BED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0"/>
            <a:ext cx="6096000" cy="6354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0916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rma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in a white shirt&#10;&#10;Description automatically generated">
            <a:extLst>
              <a:ext uri="{FF2B5EF4-FFF2-40B4-BE49-F238E27FC236}">
                <a16:creationId xmlns:a16="http://schemas.microsoft.com/office/drawing/2014/main" id="{01993336-C4EE-9DDA-3B39-8C857CD373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85" y="0"/>
            <a:ext cx="12190615" cy="63509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5E2FA9-16FD-B00F-4E05-B7E7EB606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1" y="1655763"/>
            <a:ext cx="8628364" cy="3491331"/>
          </a:xfrm>
        </p:spPr>
        <p:txBody>
          <a:bodyPr anchor="t" anchorCtr="0"/>
          <a:lstStyle>
            <a:lvl1pPr>
              <a:lnSpc>
                <a:spcPct val="95000"/>
              </a:lnSpc>
              <a:defRPr sz="5600">
                <a:solidFill>
                  <a:schemeClr val="bg1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C16BC53-C769-4F21-5A10-A27E8D7D9CD2}"/>
              </a:ext>
            </a:extLst>
          </p:cNvPr>
          <p:cNvSpPr/>
          <p:nvPr userDrawn="1"/>
        </p:nvSpPr>
        <p:spPr>
          <a:xfrm>
            <a:off x="360363" y="5307415"/>
            <a:ext cx="11472862" cy="756000"/>
          </a:xfrm>
          <a:prstGeom prst="roundRect">
            <a:avLst/>
          </a:prstGeom>
          <a:gradFill>
            <a:gsLst>
              <a:gs pos="50000">
                <a:schemeClr val="accent2"/>
              </a:gs>
              <a:gs pos="100000">
                <a:schemeClr val="bg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CAA83C64-E5D6-13C3-8804-665B95248DB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089956" y="5497918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E506584-B680-F1DC-38FD-E58BF1E752D5}"/>
              </a:ext>
            </a:extLst>
          </p:cNvPr>
          <p:cNvSpPr txBox="1"/>
          <p:nvPr userDrawn="1"/>
        </p:nvSpPr>
        <p:spPr>
          <a:xfrm>
            <a:off x="620060" y="5497918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r>
              <a:rPr lang="en-GB" sz="2800" kern="1000" spc="-200" baseline="0">
                <a:solidFill>
                  <a:schemeClr val="bg1"/>
                </a:solidFill>
              </a:rPr>
              <a:t>››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3FBB4B7-CCD3-9D89-FAF0-85DD9F28C26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014788" y="5497875"/>
            <a:ext cx="7556500" cy="360000"/>
          </a:xfrm>
        </p:spPr>
        <p:txBody>
          <a:bodyPr anchor="ctr"/>
          <a:lstStyle>
            <a:lvl1pPr algn="r"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Short summary sentence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569CF-BB66-8CAC-A97B-2A8B862003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FC45D5-7817-AA1C-9EB1-DC06973A6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19331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AF2DA4-F061-16E1-1892-4E356E874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CF970ADA-7806-1172-E6A0-64F5E4851E5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1332000"/>
            <a:ext cx="5580061" cy="323763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+mj-lt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0363" y="1655763"/>
            <a:ext cx="5580000" cy="43227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112E9007-E0E4-4BB7-0646-861C0F7B248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51577" y="1332000"/>
            <a:ext cx="5580061" cy="323763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+mj-lt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EE53-1214-9767-64D3-CF9A0EF26E9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53225" y="1655763"/>
            <a:ext cx="5580000" cy="43227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860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 userDrawn="1">
          <p15:clr>
            <a:srgbClr val="FBAE40"/>
          </p15:clr>
        </p15:guide>
        <p15:guide id="2" pos="3939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AF2DA4-F061-16E1-1892-4E356E874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60363" y="1332000"/>
            <a:ext cx="5580000" cy="46465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EE53-1214-9767-64D3-CF9A0EF26E9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53225" y="1332000"/>
            <a:ext cx="5580000" cy="46465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932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>
          <p15:clr>
            <a:srgbClr val="FBAE40"/>
          </p15:clr>
        </p15:guide>
        <p15:guide id="2" pos="3939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82EA133C-2FE0-AC3A-CA8D-B97B39BC217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616944A-772F-4AA5-3367-182733E2226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8774" y="1332000"/>
            <a:ext cx="5580061" cy="323763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+mj-lt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A32C09EE-D696-9880-A9A5-2E7A7813E01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60363" y="1655763"/>
            <a:ext cx="5580062" cy="4322762"/>
          </a:xfrm>
          <a:prstGeom prst="roundRect">
            <a:avLst>
              <a:gd name="adj" fmla="val 2964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E4F86ADC-06AA-3362-5E53-F3F14CEAC11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251577" y="1332000"/>
            <a:ext cx="5580061" cy="323763"/>
          </a:xfrm>
        </p:spPr>
        <p:txBody>
          <a:bodyPr/>
          <a:lstStyle>
            <a:lvl1pPr marL="0" indent="0">
              <a:lnSpc>
                <a:spcPct val="112000"/>
              </a:lnSpc>
              <a:buNone/>
              <a:defRPr sz="1800">
                <a:latin typeface="+mj-lt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7CC1C4CA-275E-59EB-B7FE-A3DB7CB7976A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53166" y="1655763"/>
            <a:ext cx="5580062" cy="4322762"/>
          </a:xfrm>
          <a:prstGeom prst="roundRect">
            <a:avLst>
              <a:gd name="adj" fmla="val 2964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102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 userDrawn="1">
          <p15:clr>
            <a:srgbClr val="FBAE40"/>
          </p15:clr>
        </p15:guide>
        <p15:guide id="2" pos="3937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-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0CBF6BC8-D593-8A13-DD55-EFB134ED00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DE9D1D-3D84-D042-2083-7D593B1AF36C}"/>
              </a:ext>
            </a:extLst>
          </p:cNvPr>
          <p:cNvSpPr/>
          <p:nvPr userDrawn="1"/>
        </p:nvSpPr>
        <p:spPr>
          <a:xfrm>
            <a:off x="0" y="1331912"/>
            <a:ext cx="6096000" cy="5019675"/>
          </a:xfrm>
          <a:prstGeom prst="rect">
            <a:avLst/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363" y="1655763"/>
            <a:ext cx="5580000" cy="4322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C5CD38-54B4-475E-4127-43CF12157C46}"/>
              </a:ext>
            </a:extLst>
          </p:cNvPr>
          <p:cNvSpPr/>
          <p:nvPr userDrawn="1"/>
        </p:nvSpPr>
        <p:spPr>
          <a:xfrm>
            <a:off x="6096000" y="1331911"/>
            <a:ext cx="6095999" cy="5019675"/>
          </a:xfrm>
          <a:prstGeom prst="rect">
            <a:avLst/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EE53-1214-9767-64D3-CF9A0EF26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225" y="1655763"/>
            <a:ext cx="5580000" cy="43227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43996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le and Four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0602D45C-E64E-F2A8-46AB-7CC7F29533B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8B0ADF-F12B-4902-1549-A4A8CAA05368}"/>
              </a:ext>
            </a:extLst>
          </p:cNvPr>
          <p:cNvSpPr/>
          <p:nvPr userDrawn="1"/>
        </p:nvSpPr>
        <p:spPr>
          <a:xfrm>
            <a:off x="0" y="1332000"/>
            <a:ext cx="6096000" cy="2509200"/>
          </a:xfrm>
          <a:prstGeom prst="rect">
            <a:avLst/>
          </a:prstGeom>
          <a:gradFill>
            <a:gsLst>
              <a:gs pos="0">
                <a:schemeClr val="accent3"/>
              </a:gs>
              <a:gs pos="55000">
                <a:schemeClr val="accent1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C02DEA6-B6B3-25CC-15E5-22FD5DA207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60336" y="1655763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  <a:lvl3pPr algn="ctr">
              <a:defRPr sz="1000">
                <a:solidFill>
                  <a:schemeClr val="bg1"/>
                </a:solidFill>
              </a:defRPr>
            </a:lvl3pPr>
            <a:lvl4pPr algn="ctr">
              <a:defRPr sz="1000">
                <a:solidFill>
                  <a:schemeClr val="bg1"/>
                </a:solidFill>
              </a:defRPr>
            </a:lvl4pPr>
            <a:lvl5pPr algn="ctr"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60363" y="2173857"/>
            <a:ext cx="5374773" cy="1431985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84A5A4-D3E0-A81D-E043-C867D0A22E1E}"/>
              </a:ext>
            </a:extLst>
          </p:cNvPr>
          <p:cNvSpPr/>
          <p:nvPr userDrawn="1"/>
        </p:nvSpPr>
        <p:spPr>
          <a:xfrm>
            <a:off x="0" y="3842388"/>
            <a:ext cx="6096000" cy="2509200"/>
          </a:xfrm>
          <a:prstGeom prst="rect">
            <a:avLst/>
          </a:prstGeom>
          <a:gradFill>
            <a:gsLst>
              <a:gs pos="22000">
                <a:schemeClr val="accent3"/>
              </a:gs>
              <a:gs pos="100000">
                <a:schemeClr val="accent2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 Placeholder 14">
            <a:extLst>
              <a:ext uri="{FF2B5EF4-FFF2-40B4-BE49-F238E27FC236}">
                <a16:creationId xmlns:a16="http://schemas.microsoft.com/office/drawing/2014/main" id="{E153CCDE-3099-3FD5-94B7-F83BE9BBF4C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0363" y="4201200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  <a:lvl3pPr algn="ctr">
              <a:defRPr sz="1000">
                <a:solidFill>
                  <a:schemeClr val="bg1"/>
                </a:solidFill>
              </a:defRPr>
            </a:lvl3pPr>
            <a:lvl4pPr algn="ctr">
              <a:defRPr sz="1000">
                <a:solidFill>
                  <a:schemeClr val="bg1"/>
                </a:solidFill>
              </a:defRPr>
            </a:lvl4pPr>
            <a:lvl5pPr algn="ctr"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C3CD9C8-0DFB-A1FB-998C-ADBB36A43866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360336" y="4683057"/>
            <a:ext cx="5374800" cy="1295468"/>
          </a:xfrm>
        </p:spPr>
        <p:txBody>
          <a:bodyPr/>
          <a:lstStyle>
            <a:lvl1pPr>
              <a:defRPr sz="26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B786F88-D3AF-8D02-06A9-C7B4A55C0EBC}"/>
              </a:ext>
            </a:extLst>
          </p:cNvPr>
          <p:cNvSpPr/>
          <p:nvPr userDrawn="1"/>
        </p:nvSpPr>
        <p:spPr>
          <a:xfrm>
            <a:off x="6096000" y="1332000"/>
            <a:ext cx="6096000" cy="2509200"/>
          </a:xfrm>
          <a:prstGeom prst="rect">
            <a:avLst/>
          </a:prstGeom>
          <a:gradFill>
            <a:gsLst>
              <a:gs pos="3000">
                <a:schemeClr val="accent2">
                  <a:lumMod val="60000"/>
                  <a:lumOff val="40000"/>
                </a:schemeClr>
              </a:gs>
              <a:gs pos="40000">
                <a:schemeClr val="accent2"/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88AF153D-09EA-B9DB-71EE-DC40448C270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54799" y="1655763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  <a:lvl3pPr algn="ctr">
              <a:defRPr sz="1000">
                <a:solidFill>
                  <a:schemeClr val="bg1"/>
                </a:solidFill>
              </a:defRPr>
            </a:lvl3pPr>
            <a:lvl4pPr algn="ctr">
              <a:defRPr sz="1000">
                <a:solidFill>
                  <a:schemeClr val="bg1"/>
                </a:solidFill>
              </a:defRPr>
            </a:lvl4pPr>
            <a:lvl5pPr algn="ctr"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28EE53-1214-9767-64D3-CF9A0EF26E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54800" y="2173857"/>
            <a:ext cx="5378425" cy="1431985"/>
          </a:xfrm>
        </p:spPr>
        <p:txBody>
          <a:bodyPr/>
          <a:lstStyle>
            <a:lvl1pPr>
              <a:defRPr sz="2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F5C293-FB32-9D67-F053-C442A93FF77B}"/>
              </a:ext>
            </a:extLst>
          </p:cNvPr>
          <p:cNvSpPr/>
          <p:nvPr userDrawn="1"/>
        </p:nvSpPr>
        <p:spPr>
          <a:xfrm>
            <a:off x="6096000" y="3842388"/>
            <a:ext cx="6096000" cy="2509200"/>
          </a:xfrm>
          <a:prstGeom prst="rect">
            <a:avLst/>
          </a:prstGeom>
          <a:gradFill>
            <a:gsLst>
              <a:gs pos="22000">
                <a:schemeClr val="bg1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 Placeholder 14">
            <a:extLst>
              <a:ext uri="{FF2B5EF4-FFF2-40B4-BE49-F238E27FC236}">
                <a16:creationId xmlns:a16="http://schemas.microsoft.com/office/drawing/2014/main" id="{4D9F9635-7E32-0263-753C-60CD811CA76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54799" y="4205318"/>
            <a:ext cx="1080000" cy="252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anchor="ctr"/>
          <a:lstStyle>
            <a:lvl1pPr algn="ctr">
              <a:defRPr sz="1000">
                <a:solidFill>
                  <a:schemeClr val="bg1"/>
                </a:solidFill>
              </a:defRPr>
            </a:lvl1pPr>
            <a:lvl2pPr algn="ctr">
              <a:defRPr sz="1000">
                <a:solidFill>
                  <a:schemeClr val="bg1"/>
                </a:solidFill>
              </a:defRPr>
            </a:lvl2pPr>
            <a:lvl3pPr algn="ctr">
              <a:defRPr sz="1000">
                <a:solidFill>
                  <a:schemeClr val="bg1"/>
                </a:solidFill>
              </a:defRPr>
            </a:lvl3pPr>
            <a:lvl4pPr algn="ctr">
              <a:defRPr sz="1000">
                <a:solidFill>
                  <a:schemeClr val="bg1"/>
                </a:solidFill>
              </a:defRPr>
            </a:lvl4pPr>
            <a:lvl5pPr algn="ctr"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B97A234D-929F-03EF-1D3C-1316C30482BC}"/>
              </a:ext>
            </a:extLst>
          </p:cNvPr>
          <p:cNvSpPr>
            <a:spLocks noGrp="1"/>
          </p:cNvSpPr>
          <p:nvPr>
            <p:ph sz="half" idx="15"/>
          </p:nvPr>
        </p:nvSpPr>
        <p:spPr>
          <a:xfrm>
            <a:off x="6454799" y="4683057"/>
            <a:ext cx="5378399" cy="1295468"/>
          </a:xfrm>
        </p:spPr>
        <p:txBody>
          <a:bodyPr/>
          <a:lstStyle>
            <a:lvl1pPr>
              <a:defRPr sz="2600"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0454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hart and val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AF2DA4-F061-16E1-1892-4E356E874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0B23A8D-0FFF-903E-E4A0-127B4D0E0370}"/>
              </a:ext>
            </a:extLst>
          </p:cNvPr>
          <p:cNvSpPr/>
          <p:nvPr userDrawn="1"/>
        </p:nvSpPr>
        <p:spPr>
          <a:xfrm>
            <a:off x="358775" y="1332000"/>
            <a:ext cx="11474450" cy="3780000"/>
          </a:xfrm>
          <a:prstGeom prst="roundRect">
            <a:avLst>
              <a:gd name="adj" fmla="val 2828"/>
            </a:avLst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40000" y="1512000"/>
            <a:ext cx="11112000" cy="3420000"/>
          </a:xfrm>
          <a:prstGeom prst="rect">
            <a:avLst/>
          </a:prstGeom>
          <a:solidFill>
            <a:srgbClr val="E3F4FF"/>
          </a:solidFill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395516B-65DA-679D-3A34-EB3016644CEB}"/>
              </a:ext>
            </a:extLst>
          </p:cNvPr>
          <p:cNvSpPr/>
          <p:nvPr userDrawn="1"/>
        </p:nvSpPr>
        <p:spPr>
          <a:xfrm>
            <a:off x="360363" y="5318762"/>
            <a:ext cx="11472862" cy="756000"/>
          </a:xfrm>
          <a:prstGeom prst="roundRect">
            <a:avLst>
              <a:gd name="adj" fmla="val 16152"/>
            </a:avLst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79A073-34AA-CE1B-AADC-4FE062C32D36}"/>
              </a:ext>
            </a:extLst>
          </p:cNvPr>
          <p:cNvSpPr txBox="1"/>
          <p:nvPr userDrawn="1"/>
        </p:nvSpPr>
        <p:spPr>
          <a:xfrm>
            <a:off x="540000" y="5521714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r>
              <a:rPr lang="en-GB" sz="2800" kern="1000" spc="-200" baseline="0">
                <a:solidFill>
                  <a:schemeClr val="bg1"/>
                </a:solidFill>
              </a:rPr>
              <a:t>››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DBFFACC-BBF7-2304-63C7-38F9046935F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8780" y="5472000"/>
            <a:ext cx="10453220" cy="468000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/>
            </a:lvl1pPr>
          </a:lstStyle>
          <a:p>
            <a:pPr lvl="0"/>
            <a:r>
              <a:rPr lang="en-US"/>
              <a:t>Add text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8742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 userDrawn="1">
          <p15:clr>
            <a:srgbClr val="FBAE40"/>
          </p15:clr>
        </p15:guide>
        <p15:guide id="2" pos="3939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harts and valu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2C16D2E-2D50-6EAA-8F0A-5FCC7CA79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76AF2DA4-F061-16E1-1892-4E356E87484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432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0B23A8D-0FFF-903E-E4A0-127B4D0E0370}"/>
              </a:ext>
            </a:extLst>
          </p:cNvPr>
          <p:cNvSpPr/>
          <p:nvPr userDrawn="1"/>
        </p:nvSpPr>
        <p:spPr>
          <a:xfrm>
            <a:off x="358775" y="1332000"/>
            <a:ext cx="5581650" cy="3780000"/>
          </a:xfrm>
          <a:prstGeom prst="roundRect">
            <a:avLst>
              <a:gd name="adj" fmla="val 3395"/>
            </a:avLst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EF237A-0DB5-9158-B3D8-CBADCA55829C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40000" y="1512000"/>
            <a:ext cx="5220000" cy="3420000"/>
          </a:xfrm>
          <a:prstGeom prst="rect">
            <a:avLst/>
          </a:prstGeom>
          <a:solidFill>
            <a:srgbClr val="E3F4FF"/>
          </a:solidFill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395516B-65DA-679D-3A34-EB3016644CEB}"/>
              </a:ext>
            </a:extLst>
          </p:cNvPr>
          <p:cNvSpPr/>
          <p:nvPr userDrawn="1"/>
        </p:nvSpPr>
        <p:spPr>
          <a:xfrm>
            <a:off x="360363" y="5318762"/>
            <a:ext cx="5581650" cy="756000"/>
          </a:xfrm>
          <a:prstGeom prst="roundRect">
            <a:avLst>
              <a:gd name="adj" fmla="val 16152"/>
            </a:avLst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279A073-34AA-CE1B-AADC-4FE062C32D36}"/>
              </a:ext>
            </a:extLst>
          </p:cNvPr>
          <p:cNvSpPr txBox="1"/>
          <p:nvPr userDrawn="1"/>
        </p:nvSpPr>
        <p:spPr>
          <a:xfrm>
            <a:off x="540000" y="5521714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r>
              <a:rPr lang="en-GB" sz="2800" kern="1000" spc="-200" baseline="0">
                <a:solidFill>
                  <a:schemeClr val="bg1"/>
                </a:solidFill>
              </a:rPr>
              <a:t>››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DBFFACC-BBF7-2304-63C7-38F9046935F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98780" y="5472000"/>
            <a:ext cx="4561220" cy="468000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/>
            </a:lvl1pPr>
          </a:lstStyle>
          <a:p>
            <a:pPr lvl="0"/>
            <a:r>
              <a:rPr lang="en-US"/>
              <a:t>Add text</a:t>
            </a:r>
            <a:endParaRPr lang="en-GB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74F5165-AA85-A9F3-947F-1B009B35867A}"/>
              </a:ext>
            </a:extLst>
          </p:cNvPr>
          <p:cNvSpPr/>
          <p:nvPr userDrawn="1"/>
        </p:nvSpPr>
        <p:spPr>
          <a:xfrm>
            <a:off x="6253163" y="1332000"/>
            <a:ext cx="5581650" cy="3780000"/>
          </a:xfrm>
          <a:prstGeom prst="roundRect">
            <a:avLst>
              <a:gd name="adj" fmla="val 3395"/>
            </a:avLst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3C1783B-E2F8-F52B-9A74-6CF3FA55E20B}"/>
              </a:ext>
            </a:extLst>
          </p:cNvPr>
          <p:cNvSpPr>
            <a:spLocks noGrp="1"/>
          </p:cNvSpPr>
          <p:nvPr>
            <p:ph sz="half" idx="17" hasCustomPrompt="1"/>
          </p:nvPr>
        </p:nvSpPr>
        <p:spPr>
          <a:xfrm>
            <a:off x="6433987" y="1512000"/>
            <a:ext cx="5220000" cy="3420000"/>
          </a:xfrm>
          <a:prstGeom prst="rect">
            <a:avLst/>
          </a:prstGeom>
          <a:solidFill>
            <a:srgbClr val="E3F4FF"/>
          </a:solidFill>
        </p:spPr>
        <p:txBody>
          <a:bodyPr lIns="0" tIns="0" rIns="0" bIns="0"/>
          <a:lstStyle>
            <a:lvl1pPr>
              <a:defRPr/>
            </a:lvl1pPr>
          </a:lstStyle>
          <a:p>
            <a:pPr lvl="0"/>
            <a:r>
              <a:rPr lang="en-US"/>
              <a:t>Add text, chart or diagram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4D8C259-3FF5-AFB1-37C8-1CD6F827A25F}"/>
              </a:ext>
            </a:extLst>
          </p:cNvPr>
          <p:cNvSpPr/>
          <p:nvPr userDrawn="1"/>
        </p:nvSpPr>
        <p:spPr>
          <a:xfrm>
            <a:off x="6249987" y="5328000"/>
            <a:ext cx="5581650" cy="756000"/>
          </a:xfrm>
          <a:prstGeom prst="roundRect">
            <a:avLst>
              <a:gd name="adj" fmla="val 16152"/>
            </a:avLst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F622F57-CFE2-D7F9-3571-63362B66B0FA}"/>
              </a:ext>
            </a:extLst>
          </p:cNvPr>
          <p:cNvSpPr txBox="1"/>
          <p:nvPr userDrawn="1"/>
        </p:nvSpPr>
        <p:spPr>
          <a:xfrm>
            <a:off x="6433987" y="5521714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r>
              <a:rPr lang="en-GB" sz="2800" kern="1000" spc="-200" baseline="0">
                <a:solidFill>
                  <a:schemeClr val="bg1"/>
                </a:solidFill>
              </a:rPr>
              <a:t>››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6EF824A2-E936-DFDD-9E3A-D590FD674DF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090780" y="5472000"/>
            <a:ext cx="4561220" cy="468000"/>
          </a:xfrm>
        </p:spPr>
        <p:txBody>
          <a:bodyPr anchor="b" anchorCtr="0"/>
          <a:lstStyle>
            <a:lvl1pPr>
              <a:lnSpc>
                <a:spcPct val="100000"/>
              </a:lnSpc>
              <a:spcAft>
                <a:spcPts val="0"/>
              </a:spcAft>
              <a:defRPr/>
            </a:lvl1pPr>
          </a:lstStyle>
          <a:p>
            <a:pPr lvl="0"/>
            <a:r>
              <a:rPr lang="en-US"/>
              <a:t>Add text</a:t>
            </a:r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27F55C-72E4-45A6-AA32-F31C00CBF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92B480-9F00-22E2-7103-90E4DD639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84826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42" userDrawn="1">
          <p15:clr>
            <a:srgbClr val="FBAE40"/>
          </p15:clr>
        </p15:guide>
        <p15:guide id="2" pos="3939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2000"/>
            <a:ext cx="3636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8000" y="1332000"/>
            <a:ext cx="3636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95637" y="1331913"/>
            <a:ext cx="3636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7412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2518" userDrawn="1">
          <p15:clr>
            <a:srgbClr val="FBAE40"/>
          </p15:clr>
        </p15:guide>
        <p15:guide id="5" pos="2695" userDrawn="1">
          <p15:clr>
            <a:srgbClr val="FBAE40"/>
          </p15:clr>
        </p15:guide>
        <p15:guide id="6" pos="4985" userDrawn="1">
          <p15:clr>
            <a:srgbClr val="FBAE40"/>
          </p15:clr>
        </p15:guide>
        <p15:guide id="7" pos="5162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-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F5CD82A-FF52-D742-4C44-16E5A2957EFF}"/>
              </a:ext>
            </a:extLst>
          </p:cNvPr>
          <p:cNvSpPr/>
          <p:nvPr userDrawn="1"/>
        </p:nvSpPr>
        <p:spPr>
          <a:xfrm>
            <a:off x="0" y="1331912"/>
            <a:ext cx="4136400" cy="5019675"/>
          </a:xfrm>
          <a:prstGeom prst="rect">
            <a:avLst/>
          </a:prstGeom>
          <a:solidFill>
            <a:srgbClr val="E3F4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655763"/>
            <a:ext cx="3636000" cy="4322762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1B76165-E902-484C-7FD5-8CFAE82E1DAC}"/>
              </a:ext>
            </a:extLst>
          </p:cNvPr>
          <p:cNvSpPr/>
          <p:nvPr userDrawn="1"/>
        </p:nvSpPr>
        <p:spPr>
          <a:xfrm>
            <a:off x="4136400" y="1331913"/>
            <a:ext cx="3919200" cy="5019675"/>
          </a:xfrm>
          <a:prstGeom prst="rect">
            <a:avLst/>
          </a:prstGeom>
          <a:solidFill>
            <a:srgbClr val="AAE6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8000" y="1655763"/>
            <a:ext cx="3636000" cy="4322762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0BC72D-E0FD-E54F-3879-05B39B0235CD}"/>
              </a:ext>
            </a:extLst>
          </p:cNvPr>
          <p:cNvSpPr/>
          <p:nvPr userDrawn="1"/>
        </p:nvSpPr>
        <p:spPr>
          <a:xfrm>
            <a:off x="8055600" y="1331912"/>
            <a:ext cx="4136400" cy="501967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600"/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95637" y="1655676"/>
            <a:ext cx="3636000" cy="4322762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6164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2518" userDrawn="1">
          <p15:clr>
            <a:srgbClr val="FBAE40"/>
          </p15:clr>
        </p15:guide>
        <p15:guide id="5" pos="2695" userDrawn="1">
          <p15:clr>
            <a:srgbClr val="FBAE40"/>
          </p15:clr>
        </p15:guide>
        <p15:guide id="6" pos="4985" userDrawn="1">
          <p15:clr>
            <a:srgbClr val="FBAE40"/>
          </p15:clr>
        </p15:guide>
        <p15:guide id="7" pos="516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- Curved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1913"/>
            <a:ext cx="3636962" cy="4645393"/>
          </a:xfrm>
          <a:prstGeom prst="roundRect">
            <a:avLst>
              <a:gd name="adj" fmla="val 2852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8313" y="1331913"/>
            <a:ext cx="3635375" cy="4645393"/>
          </a:xfrm>
          <a:prstGeom prst="roundRect">
            <a:avLst>
              <a:gd name="adj" fmla="val 2956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94675" y="1331913"/>
            <a:ext cx="3635375" cy="4646612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4357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2518" userDrawn="1">
          <p15:clr>
            <a:srgbClr val="FBAE40"/>
          </p15:clr>
        </p15:guide>
        <p15:guide id="5" pos="2695" userDrawn="1">
          <p15:clr>
            <a:srgbClr val="FBAE40"/>
          </p15:clr>
        </p15:guide>
        <p15:guide id="6" pos="4985" userDrawn="1">
          <p15:clr>
            <a:srgbClr val="FBAE40"/>
          </p15:clr>
        </p15:guide>
        <p15:guide id="7" pos="5162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-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5D152673-6AC1-0EDE-37B3-AF89BA33D1B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3201"/>
            <a:ext cx="3636962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9933403-E6AA-8E83-F589-D78B4CEDFE4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363" y="1655763"/>
            <a:ext cx="3636962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2D1C9BCA-8C81-86B0-EC9A-19779D48920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0364" y="5832237"/>
            <a:ext cx="3636962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B0B82398-658F-D02E-BDAC-BF26EFF2D913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78313" y="1333201"/>
            <a:ext cx="3636962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Picture Placeholder 10">
            <a:extLst>
              <a:ext uri="{FF2B5EF4-FFF2-40B4-BE49-F238E27FC236}">
                <a16:creationId xmlns:a16="http://schemas.microsoft.com/office/drawing/2014/main" id="{6B260B67-2C03-9E2A-1C53-D541A981A13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4278313" y="1655763"/>
            <a:ext cx="3636962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FDBC673F-AB24-72B8-1A6F-C3BE5C8675D7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278314" y="5832237"/>
            <a:ext cx="3636962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3E859E84-B802-EF20-4142-5D1C9CBC8E5D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8196263" y="1333201"/>
            <a:ext cx="3636962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BE81F06E-1F34-20E6-0AA4-F042330E421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8196263" y="1655763"/>
            <a:ext cx="3636962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6">
            <a:extLst>
              <a:ext uri="{FF2B5EF4-FFF2-40B4-BE49-F238E27FC236}">
                <a16:creationId xmlns:a16="http://schemas.microsoft.com/office/drawing/2014/main" id="{038F46B7-57E9-425A-16F6-23C55954B24E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96264" y="5832237"/>
            <a:ext cx="3636962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29003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2518" userDrawn="1">
          <p15:clr>
            <a:srgbClr val="FBAE40"/>
          </p15:clr>
        </p15:guide>
        <p15:guide id="5" pos="2695" userDrawn="1">
          <p15:clr>
            <a:srgbClr val="FBAE40"/>
          </p15:clr>
        </p15:guide>
        <p15:guide id="6" pos="4985" userDrawn="1">
          <p15:clr>
            <a:srgbClr val="FBAE40"/>
          </p15:clr>
        </p15:guide>
        <p15:guide id="7" pos="5162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2000"/>
            <a:ext cx="2664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96121" y="1332000"/>
            <a:ext cx="2664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31879" y="1331913"/>
            <a:ext cx="2664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9D4B9CEF-A74D-E2D6-48B7-C2C27F63B23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9167637" y="1331912"/>
            <a:ext cx="2664000" cy="4646525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2748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1905" userDrawn="1">
          <p15:clr>
            <a:srgbClr val="FBAE40"/>
          </p15:clr>
        </p15:guide>
        <p15:guide id="5" pos="2076" userDrawn="1">
          <p15:clr>
            <a:srgbClr val="FBAE40"/>
          </p15:clr>
        </p15:guide>
        <p15:guide id="6" pos="3755" userDrawn="1">
          <p15:clr>
            <a:srgbClr val="FBAE40"/>
          </p15:clr>
        </p15:guide>
        <p15:guide id="7" pos="3924" userDrawn="1">
          <p15:clr>
            <a:srgbClr val="FBAE40"/>
          </p15:clr>
        </p15:guide>
        <p15:guide id="8" pos="5605" userDrawn="1">
          <p15:clr>
            <a:srgbClr val="FBAE40"/>
          </p15:clr>
        </p15:guide>
        <p15:guide id="9" pos="5775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our Col - Curved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1913"/>
            <a:ext cx="2664000" cy="4645393"/>
          </a:xfrm>
          <a:prstGeom prst="roundRect">
            <a:avLst>
              <a:gd name="adj" fmla="val 2852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3296121" y="1333132"/>
            <a:ext cx="2664000" cy="4645393"/>
          </a:xfrm>
          <a:prstGeom prst="roundRect">
            <a:avLst>
              <a:gd name="adj" fmla="val 2956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31879" y="1331913"/>
            <a:ext cx="2664000" cy="4646612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B95A4627-A03B-21AC-B2FA-8FB2BE2F684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9167637" y="1331913"/>
            <a:ext cx="2664000" cy="4646612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9292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1906" userDrawn="1">
          <p15:clr>
            <a:srgbClr val="FBAE40"/>
          </p15:clr>
        </p15:guide>
        <p15:guide id="5" pos="2076" userDrawn="1">
          <p15:clr>
            <a:srgbClr val="FBAE40"/>
          </p15:clr>
        </p15:guide>
        <p15:guide id="6" pos="3755" userDrawn="1">
          <p15:clr>
            <a:srgbClr val="FBAE40"/>
          </p15:clr>
        </p15:guide>
        <p15:guide id="7" pos="3925" userDrawn="1">
          <p15:clr>
            <a:srgbClr val="FBAE40"/>
          </p15:clr>
        </p15:guide>
        <p15:guide id="8" pos="5604" userDrawn="1">
          <p15:clr>
            <a:srgbClr val="FBAE40"/>
          </p15:clr>
        </p15:guide>
        <p15:guide id="9" pos="5774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ix Curved Pane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DB809-7E81-6ED8-41A2-36B56EF2084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1912"/>
            <a:ext cx="3636962" cy="2196000"/>
          </a:xfrm>
          <a:prstGeom prst="roundRect">
            <a:avLst>
              <a:gd name="adj" fmla="val 2852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Content Placeholder 6">
            <a:extLst>
              <a:ext uri="{FF2B5EF4-FFF2-40B4-BE49-F238E27FC236}">
                <a16:creationId xmlns:a16="http://schemas.microsoft.com/office/drawing/2014/main" id="{4B1AEED0-B022-EC78-E202-0416655242A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78313" y="1331912"/>
            <a:ext cx="3635375" cy="2196000"/>
          </a:xfrm>
          <a:prstGeom prst="roundRect">
            <a:avLst>
              <a:gd name="adj" fmla="val 2956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96041DC5-2958-3978-4276-FDCA5DD7DD8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8194675" y="1331912"/>
            <a:ext cx="3635375" cy="2196000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10574745-C796-FDA8-1E1A-673D6A18461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360363" y="3782525"/>
            <a:ext cx="3636962" cy="2196000"/>
          </a:xfrm>
          <a:prstGeom prst="roundRect">
            <a:avLst>
              <a:gd name="adj" fmla="val 2852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610CC49-BBD4-E38F-D970-95B2FE63B3F4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278313" y="3782525"/>
            <a:ext cx="3635375" cy="2196000"/>
          </a:xfrm>
          <a:prstGeom prst="roundRect">
            <a:avLst>
              <a:gd name="adj" fmla="val 2956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CBEEAC37-5C4F-8FCB-67A9-589AC6B4E44E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8194675" y="3782525"/>
            <a:ext cx="3635375" cy="2196000"/>
          </a:xfrm>
          <a:prstGeom prst="roundRect">
            <a:avLst>
              <a:gd name="adj" fmla="val 2870"/>
            </a:avLst>
          </a:prstGeom>
          <a:solidFill>
            <a:srgbClr val="E3F4FF"/>
          </a:solidFill>
        </p:spPr>
        <p:txBody>
          <a:bodyPr lIns="180000" tIns="180000" rIns="180000" bIns="18000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022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orient="horz" pos="839" userDrawn="1">
          <p15:clr>
            <a:srgbClr val="FBAE40"/>
          </p15:clr>
        </p15:guide>
        <p15:guide id="4" pos="2518" userDrawn="1">
          <p15:clr>
            <a:srgbClr val="FBAE40"/>
          </p15:clr>
        </p15:guide>
        <p15:guide id="5" pos="2695" userDrawn="1">
          <p15:clr>
            <a:srgbClr val="FBAE40"/>
          </p15:clr>
        </p15:guide>
        <p15:guide id="6" pos="4985" userDrawn="1">
          <p15:clr>
            <a:srgbClr val="FBAE40"/>
          </p15:clr>
        </p15:guide>
        <p15:guide id="7" pos="5162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 or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3" y="1332000"/>
            <a:ext cx="3636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9B902F-8F76-FFDC-377A-F1465B96A2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5775" y="1333201"/>
            <a:ext cx="753745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FA745C97-2AB4-55BB-4878-9276DCFAA3E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295775" y="1655763"/>
            <a:ext cx="7537450" cy="4140473"/>
          </a:xfrm>
          <a:noFill/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295775" y="5832237"/>
            <a:ext cx="753745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5306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70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3" y="1332000"/>
            <a:ext cx="3636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9B902F-8F76-FFDC-377A-F1465B96A2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95775" y="1333201"/>
            <a:ext cx="753745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A103B10-CE99-7D6C-B862-D8F418F0A1B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95775" y="1655763"/>
            <a:ext cx="7537450" cy="4140237"/>
          </a:xfrm>
          <a:prstGeom prst="roundRect">
            <a:avLst>
              <a:gd name="adj" fmla="val 2692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295775" y="5832237"/>
            <a:ext cx="753745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0039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706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Lar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5EE0A-EE4B-082F-CD0B-2C59356ED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3780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3780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4CAEEC-7789-FF7E-9C52-C14D663EBD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363" y="1332000"/>
            <a:ext cx="3636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A103B10-CE99-7D6C-B862-D8F418F0A1B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295774" y="0"/>
            <a:ext cx="7896225" cy="635158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295775" y="5832237"/>
            <a:ext cx="753745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72060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706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Picture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99B902F-8F76-FFDC-377A-F1465B96A27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3201"/>
            <a:ext cx="849600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A103B10-CE99-7D6C-B862-D8F418F0A1B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363" y="1655763"/>
            <a:ext cx="8496000" cy="4140237"/>
          </a:xfrm>
          <a:prstGeom prst="roundRect">
            <a:avLst>
              <a:gd name="adj" fmla="val 2692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753B6E45-2F1F-CE2C-EF00-7BCD87C30BB2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0363" y="5832237"/>
            <a:ext cx="8496000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82D01A1-6BA6-E2A6-DFFE-5B5B1FFC9FD9}"/>
              </a:ext>
            </a:extLst>
          </p:cNvPr>
          <p:cNvGrpSpPr/>
          <p:nvPr userDrawn="1"/>
        </p:nvGrpSpPr>
        <p:grpSpPr>
          <a:xfrm>
            <a:off x="9395999" y="1293979"/>
            <a:ext cx="350806" cy="360000"/>
            <a:chOff x="9395999" y="1293979"/>
            <a:chExt cx="350806" cy="36000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EB0B3FE-669C-F077-46B5-7D38F22E9AC1}"/>
                </a:ext>
              </a:extLst>
            </p:cNvPr>
            <p:cNvSpPr txBox="1"/>
            <p:nvPr userDrawn="1"/>
          </p:nvSpPr>
          <p:spPr>
            <a:xfrm>
              <a:off x="9395999" y="1293979"/>
              <a:ext cx="350806" cy="360000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</p:spPr>
          <p:txBody>
            <a:bodyPr wrap="square" lIns="0" tIns="0" rIns="18000" bIns="36000" rtlCol="0" anchor="ctr">
              <a:noAutofit/>
            </a:bodyPr>
            <a:lstStyle/>
            <a:p>
              <a:pPr algn="ctr"/>
              <a:endParaRPr lang="en-GB" sz="2800" kern="1000" spc="-200" baseline="0">
                <a:solidFill>
                  <a:schemeClr val="bg1"/>
                </a:solidFill>
              </a:endParaRPr>
            </a:p>
          </p:txBody>
        </p:sp>
        <p:pic>
          <p:nvPicPr>
            <p:cNvPr id="9" name="Picture 8" descr="A white arrows on a black background&#10;&#10;Description automatically generated">
              <a:extLst>
                <a:ext uri="{FF2B5EF4-FFF2-40B4-BE49-F238E27FC236}">
                  <a16:creationId xmlns:a16="http://schemas.microsoft.com/office/drawing/2014/main" id="{DB2F679C-670A-E9E7-4EA2-892D789062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95505" y="1385587"/>
              <a:ext cx="173736" cy="176784"/>
            </a:xfrm>
            <a:prstGeom prst="rect">
              <a:avLst/>
            </a:prstGeom>
          </p:spPr>
        </p:pic>
      </p:grp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5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7999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424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706" userDrawn="1">
          <p15:clr>
            <a:srgbClr val="FBAE40"/>
          </p15:clr>
        </p15:guide>
        <p15:guide id="3" pos="5579" userDrawn="1">
          <p15:clr>
            <a:srgbClr val="FBAE40"/>
          </p15:clr>
        </p15:guide>
        <p15:guide id="4" pos="5918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l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D520B5-3269-52AD-5B76-6B901147097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60362" y="1332000"/>
            <a:ext cx="4140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B7031016-B77C-384E-2F95-E16DE8DA00D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4711924" y="1332000"/>
            <a:ext cx="4140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0646553-05CC-DA1B-C38B-5CA32107033F}"/>
              </a:ext>
            </a:extLst>
          </p:cNvPr>
          <p:cNvSpPr txBox="1"/>
          <p:nvPr userDrawn="1"/>
        </p:nvSpPr>
        <p:spPr>
          <a:xfrm>
            <a:off x="9395999" y="1293979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endParaRPr lang="en-GB" sz="2800" kern="1000" spc="-200" baseline="0">
              <a:solidFill>
                <a:schemeClr val="bg1"/>
              </a:solidFill>
            </a:endParaRPr>
          </a:p>
        </p:txBody>
      </p:sp>
      <p:pic>
        <p:nvPicPr>
          <p:cNvPr id="11" name="Picture 10" descr="A white arrows on a black background&#10;&#10;Description automatically generated">
            <a:extLst>
              <a:ext uri="{FF2B5EF4-FFF2-40B4-BE49-F238E27FC236}">
                <a16:creationId xmlns:a16="http://schemas.microsoft.com/office/drawing/2014/main" id="{CF816D22-E957-93F7-3D57-DA7CE1EC0A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505" y="1385587"/>
            <a:ext cx="173736" cy="17678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6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8000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435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36" userDrawn="1">
          <p15:clr>
            <a:srgbClr val="FBAE40"/>
          </p15:clr>
        </p15:guide>
        <p15:guide id="3" pos="2968" userDrawn="1">
          <p15:clr>
            <a:srgbClr val="FBAE40"/>
          </p15:clr>
        </p15:guide>
        <p15:guide id="4" pos="5918" userDrawn="1">
          <p15:clr>
            <a:srgbClr val="FBAE40"/>
          </p15:clr>
        </p15:guide>
        <p15:guide id="5" pos="5576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D520B5-3269-52AD-5B76-6B901147097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60362" y="1332000"/>
            <a:ext cx="2664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B7031016-B77C-384E-2F95-E16DE8DA00D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276363" y="1332000"/>
            <a:ext cx="2664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11294F28-CA34-DCAA-6E99-B1557594455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192363" y="1332000"/>
            <a:ext cx="2664000" cy="46465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C71EF2-7CF2-BB56-978B-2EA2EBADB631}"/>
              </a:ext>
            </a:extLst>
          </p:cNvPr>
          <p:cNvSpPr txBox="1"/>
          <p:nvPr userDrawn="1"/>
        </p:nvSpPr>
        <p:spPr>
          <a:xfrm>
            <a:off x="9395999" y="1293979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endParaRPr lang="en-GB" sz="2800" kern="1000" spc="-200" baseline="0">
              <a:solidFill>
                <a:schemeClr val="bg1"/>
              </a:solidFill>
            </a:endParaRPr>
          </a:p>
        </p:txBody>
      </p:sp>
      <p:pic>
        <p:nvPicPr>
          <p:cNvPr id="11" name="Picture 10" descr="A white arrows on a black background&#10;&#10;Description automatically generated">
            <a:extLst>
              <a:ext uri="{FF2B5EF4-FFF2-40B4-BE49-F238E27FC236}">
                <a16:creationId xmlns:a16="http://schemas.microsoft.com/office/drawing/2014/main" id="{AD4D79FB-3EE3-DC4F-12E3-F859AE00DEF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505" y="1385587"/>
            <a:ext cx="173736" cy="17678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6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8000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24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906" userDrawn="1">
          <p15:clr>
            <a:srgbClr val="FBAE40"/>
          </p15:clr>
        </p15:guide>
        <p15:guide id="3" pos="2062" userDrawn="1">
          <p15:clr>
            <a:srgbClr val="FBAE40"/>
          </p15:clr>
        </p15:guide>
        <p15:guide id="4" pos="3743" userDrawn="1">
          <p15:clr>
            <a:srgbClr val="FBAE40"/>
          </p15:clr>
        </p15:guide>
        <p15:guide id="5" pos="3900" userDrawn="1">
          <p15:clr>
            <a:srgbClr val="FBAE40"/>
          </p15:clr>
        </p15:guide>
        <p15:guide id="6" pos="5579" userDrawn="1">
          <p15:clr>
            <a:srgbClr val="FBAE40"/>
          </p15:clr>
        </p15:guide>
        <p15:guide id="7" pos="5918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hree Col alt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D520B5-3269-52AD-5B76-6B901147097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360362" y="1332000"/>
            <a:ext cx="2664000" cy="4646525"/>
          </a:xfrm>
          <a:prstGeom prst="roundRect">
            <a:avLst>
              <a:gd name="adj" fmla="val 4064"/>
            </a:avLst>
          </a:prstGeom>
          <a:solidFill>
            <a:srgbClr val="E3F4FF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Content Placeholder 8">
            <a:extLst>
              <a:ext uri="{FF2B5EF4-FFF2-40B4-BE49-F238E27FC236}">
                <a16:creationId xmlns:a16="http://schemas.microsoft.com/office/drawing/2014/main" id="{B7031016-B77C-384E-2F95-E16DE8DA00D0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3276363" y="1332000"/>
            <a:ext cx="2664000" cy="4646525"/>
          </a:xfrm>
          <a:prstGeom prst="roundRect">
            <a:avLst>
              <a:gd name="adj" fmla="val 3974"/>
            </a:avLst>
          </a:prstGeom>
          <a:solidFill>
            <a:srgbClr val="E3F4FF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11294F28-CA34-DCAA-6E99-B1557594455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192363" y="1332000"/>
            <a:ext cx="2664000" cy="4646525"/>
          </a:xfrm>
          <a:prstGeom prst="roundRect">
            <a:avLst>
              <a:gd name="adj" fmla="val 4108"/>
            </a:avLst>
          </a:prstGeom>
          <a:solidFill>
            <a:srgbClr val="E3F4FF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1D32F2B-4E64-F4AB-926A-850DC7894385}"/>
              </a:ext>
            </a:extLst>
          </p:cNvPr>
          <p:cNvSpPr txBox="1"/>
          <p:nvPr userDrawn="1"/>
        </p:nvSpPr>
        <p:spPr>
          <a:xfrm>
            <a:off x="9395999" y="1293979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endParaRPr lang="en-GB" sz="2800" kern="1000" spc="-200" baseline="0">
              <a:solidFill>
                <a:schemeClr val="bg1"/>
              </a:solidFill>
            </a:endParaRPr>
          </a:p>
        </p:txBody>
      </p:sp>
      <p:pic>
        <p:nvPicPr>
          <p:cNvPr id="10" name="Picture 9" descr="A white arrows on a black background&#10;&#10;Description automatically generated">
            <a:extLst>
              <a:ext uri="{FF2B5EF4-FFF2-40B4-BE49-F238E27FC236}">
                <a16:creationId xmlns:a16="http://schemas.microsoft.com/office/drawing/2014/main" id="{AC8C2806-334C-91BF-6BEF-E6EAD26F47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505" y="1385587"/>
            <a:ext cx="173736" cy="17678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6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8000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317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1906" userDrawn="1">
          <p15:clr>
            <a:srgbClr val="FBAE40"/>
          </p15:clr>
        </p15:guide>
        <p15:guide id="3" pos="2062" userDrawn="1">
          <p15:clr>
            <a:srgbClr val="FBAE40"/>
          </p15:clr>
        </p15:guide>
        <p15:guide id="4" pos="3743" userDrawn="1">
          <p15:clr>
            <a:srgbClr val="FBAE40"/>
          </p15:clr>
        </p15:guide>
        <p15:guide id="5" pos="3900" userDrawn="1">
          <p15:clr>
            <a:srgbClr val="FBAE40"/>
          </p15:clr>
        </p15:guide>
        <p15:guide id="6" pos="5579" userDrawn="1">
          <p15:clr>
            <a:srgbClr val="FBAE40"/>
          </p15:clr>
        </p15:guide>
        <p15:guide id="7" pos="5918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Picture - Side pan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A0510AA-65C5-8D57-90C7-D6996989C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8496000" cy="396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CD01FA-4B1C-AC37-974B-057C04839F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8496000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6">
            <a:extLst>
              <a:ext uri="{FF2B5EF4-FFF2-40B4-BE49-F238E27FC236}">
                <a16:creationId xmlns:a16="http://schemas.microsoft.com/office/drawing/2014/main" id="{CD9B8341-41BF-49B0-8884-4C8845C894D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0363" y="1333201"/>
            <a:ext cx="414000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10">
            <a:extLst>
              <a:ext uri="{FF2B5EF4-FFF2-40B4-BE49-F238E27FC236}">
                <a16:creationId xmlns:a16="http://schemas.microsoft.com/office/drawing/2014/main" id="{9F6F6AB5-494A-9C24-634E-AF0D9FE2D08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60363" y="1655763"/>
            <a:ext cx="4140000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Content Placeholder 6">
            <a:extLst>
              <a:ext uri="{FF2B5EF4-FFF2-40B4-BE49-F238E27FC236}">
                <a16:creationId xmlns:a16="http://schemas.microsoft.com/office/drawing/2014/main" id="{B5D99A3C-96A7-6D58-1F45-E4142BB6A23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60363" y="5832237"/>
            <a:ext cx="4141787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0B13AE4-A995-22D1-6477-A8BE4CFF55F9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711700" y="1333201"/>
            <a:ext cx="4140000" cy="322562"/>
          </a:xfrm>
        </p:spPr>
        <p:txBody>
          <a:bodyPr/>
          <a:lstStyle>
            <a:lvl1pPr>
              <a:defRPr sz="1800">
                <a:latin typeface="+mj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B229FEC8-C222-3FF2-F99B-90779CFE0BDA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4709913" y="1655763"/>
            <a:ext cx="4140000" cy="4140237"/>
          </a:xfrm>
          <a:prstGeom prst="roundRect">
            <a:avLst>
              <a:gd name="adj" fmla="val 2779"/>
            </a:avLst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z="1200"/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Content Placeholder 6">
            <a:extLst>
              <a:ext uri="{FF2B5EF4-FFF2-40B4-BE49-F238E27FC236}">
                <a16:creationId xmlns:a16="http://schemas.microsoft.com/office/drawing/2014/main" id="{BF1AE532-9D24-06AB-DFC6-B03CD9E927E5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4709913" y="5832237"/>
            <a:ext cx="4141787" cy="196953"/>
          </a:xfrm>
        </p:spPr>
        <p:txBody>
          <a:bodyPr/>
          <a:lstStyle>
            <a:lvl1pPr>
              <a:defRPr sz="1200">
                <a:latin typeface="+mj-lt"/>
              </a:defRPr>
            </a:lvl1pPr>
          </a:lstStyle>
          <a:p>
            <a:pPr lvl="0"/>
            <a:r>
              <a:rPr lang="en-US"/>
              <a:t>Source text</a:t>
            </a:r>
            <a:endParaRPr lang="en-GB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78D7C9B-031E-58BB-5DAC-3CA512487E1E}"/>
              </a:ext>
            </a:extLst>
          </p:cNvPr>
          <p:cNvSpPr/>
          <p:nvPr userDrawn="1"/>
        </p:nvSpPr>
        <p:spPr>
          <a:xfrm>
            <a:off x="9132000" y="0"/>
            <a:ext cx="3060000" cy="6351588"/>
          </a:xfrm>
          <a:prstGeom prst="rect">
            <a:avLst/>
          </a:prstGeom>
          <a:gradFill>
            <a:gsLst>
              <a:gs pos="0">
                <a:schemeClr val="accent3"/>
              </a:gs>
              <a:gs pos="80000">
                <a:schemeClr val="accent1"/>
              </a:gs>
            </a:gsLst>
            <a:lin ang="189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B524FB7-7A56-40B2-DF32-EEB0439C8D5E}"/>
              </a:ext>
            </a:extLst>
          </p:cNvPr>
          <p:cNvSpPr txBox="1"/>
          <p:nvPr userDrawn="1"/>
        </p:nvSpPr>
        <p:spPr>
          <a:xfrm>
            <a:off x="9395999" y="1293979"/>
            <a:ext cx="350806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wrap="square" lIns="0" tIns="0" rIns="18000" bIns="36000" rtlCol="0" anchor="ctr">
            <a:noAutofit/>
          </a:bodyPr>
          <a:lstStyle/>
          <a:p>
            <a:pPr algn="ctr"/>
            <a:endParaRPr lang="en-GB" sz="2800" kern="1000" spc="-200" baseline="0">
              <a:solidFill>
                <a:schemeClr val="bg1"/>
              </a:solidFill>
            </a:endParaRPr>
          </a:p>
        </p:txBody>
      </p:sp>
      <p:pic>
        <p:nvPicPr>
          <p:cNvPr id="11" name="Picture 10" descr="A white arrows on a black background&#10;&#10;Description automatically generated">
            <a:extLst>
              <a:ext uri="{FF2B5EF4-FFF2-40B4-BE49-F238E27FC236}">
                <a16:creationId xmlns:a16="http://schemas.microsoft.com/office/drawing/2014/main" id="{CF2E6BAF-4890-A7A9-E91B-CB11B66AB7D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5505" y="1385587"/>
            <a:ext cx="173736" cy="176784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FF6EE8-686E-A93E-1EEE-80322C1B45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865895" y="1293979"/>
            <a:ext cx="1965742" cy="3600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</p:spPr>
        <p:txBody>
          <a:bodyPr bIns="36000" anchor="ctr"/>
          <a:lstStyle>
            <a:lvl1pPr algn="ctr">
              <a:defRPr sz="1600">
                <a:solidFill>
                  <a:schemeClr val="bg1"/>
                </a:solidFill>
                <a:latin typeface="+mj-lt"/>
              </a:defRPr>
            </a:lvl1pPr>
            <a:lvl2pPr>
              <a:defRPr sz="1600">
                <a:solidFill>
                  <a:schemeClr val="bg1"/>
                </a:solidFill>
                <a:latin typeface="+mj-lt"/>
              </a:defRPr>
            </a:lvl2pPr>
            <a:lvl3pPr>
              <a:defRPr sz="1600">
                <a:solidFill>
                  <a:schemeClr val="bg1"/>
                </a:solidFill>
                <a:latin typeface="+mj-lt"/>
              </a:defRPr>
            </a:lvl3pPr>
            <a:lvl4pPr>
              <a:defRPr sz="1600">
                <a:solidFill>
                  <a:schemeClr val="bg1"/>
                </a:solidFill>
                <a:latin typeface="+mj-lt"/>
              </a:defRPr>
            </a:lvl4pPr>
            <a:lvl5pPr>
              <a:defRPr sz="16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Heading</a:t>
            </a:r>
            <a:endParaRPr lang="en-GB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9FEBBF3F-E3CD-62EC-3B40-1D9B1FCA3E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9396000" y="2087999"/>
            <a:ext cx="2437225" cy="38905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3497BF-7EC0-A28B-6360-64AA96C39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1C1C3B-BBA9-518C-E996-DABA555F8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892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2836" userDrawn="1">
          <p15:clr>
            <a:srgbClr val="FBAE40"/>
          </p15:clr>
        </p15:guide>
        <p15:guide id="3" pos="2968" userDrawn="1">
          <p15:clr>
            <a:srgbClr val="FBAE40"/>
          </p15:clr>
        </p15:guide>
        <p15:guide id="4" pos="5576" userDrawn="1">
          <p15:clr>
            <a:srgbClr val="FBAE40"/>
          </p15:clr>
        </p15:guide>
        <p15:guide id="5" pos="5918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476E9-667A-5526-9A9A-E904E75C2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AE0C51F-EAAE-BB91-B3EA-D7309A1519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363" y="684000"/>
            <a:ext cx="11472862" cy="396000"/>
          </a:xfrm>
        </p:spPr>
        <p:txBody>
          <a:bodyPr/>
          <a:lstStyle>
            <a:lvl1pPr marL="0" indent="0">
              <a:lnSpc>
                <a:spcPct val="112000"/>
              </a:lnSpc>
              <a:spcAft>
                <a:spcPts val="0"/>
              </a:spcAft>
              <a:buNone/>
              <a:defRPr sz="2500">
                <a:latin typeface="Aleo Light" panose="00000400000000000000" pitchFamily="2" charset="0"/>
              </a:defRPr>
            </a:lvl1pPr>
            <a:lvl2pPr marL="457200" indent="0">
              <a:buNone/>
              <a:defRPr sz="2500">
                <a:latin typeface="Aleo Light" panose="00000400000000000000" pitchFamily="2" charset="0"/>
              </a:defRPr>
            </a:lvl2pPr>
            <a:lvl3pPr marL="914400" indent="0">
              <a:buNone/>
              <a:defRPr sz="2500">
                <a:latin typeface="Aleo Light" panose="00000400000000000000" pitchFamily="2" charset="0"/>
              </a:defRPr>
            </a:lvl3pPr>
            <a:lvl4pPr marL="1371600" indent="0">
              <a:buNone/>
              <a:defRPr sz="2500">
                <a:latin typeface="Aleo Light" panose="00000400000000000000" pitchFamily="2" charset="0"/>
              </a:defRPr>
            </a:lvl4pPr>
            <a:lvl5pPr marL="1828800" indent="0">
              <a:buNone/>
              <a:defRPr sz="2500">
                <a:latin typeface="Aleo Light" panose="000004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2E61649-6E33-4E5C-2DB6-4AD34B69D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4D66B8A-6212-5E28-1C90-8165E2053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9385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9DA63C-2CBF-399C-F044-1A0560950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2E63B-7E42-064A-581A-472339C25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4D77B2-59DE-4377-9ACD-79217BB284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4943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4D9DD-3352-40AC-9E68-DE965A158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C5A11-273A-4DA9-9B84-3D4602336D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1848697"/>
            <a:ext cx="10736263" cy="4286991"/>
          </a:xfrm>
        </p:spPr>
        <p:txBody>
          <a:bodyPr/>
          <a:lstStyle>
            <a:lvl1pPr>
              <a:buClr>
                <a:schemeClr val="accent2"/>
              </a:buClr>
              <a:defRPr/>
            </a:lvl1pPr>
            <a:lvl2pPr marL="538163" indent="-271463">
              <a:buClr>
                <a:schemeClr val="accent2"/>
              </a:buClr>
              <a:defRPr/>
            </a:lvl2pPr>
            <a:lvl3pPr marL="804863" indent="-266700">
              <a:buClr>
                <a:schemeClr val="accent2"/>
              </a:buClr>
              <a:defRPr/>
            </a:lvl3pPr>
            <a:lvl4pPr marL="1076325" indent="-271463">
              <a:buClr>
                <a:schemeClr val="accent2"/>
              </a:buClr>
              <a:defRPr/>
            </a:lvl4pPr>
            <a:lvl5pPr marL="1343025" indent="-266700">
              <a:buClr>
                <a:schemeClr val="accent2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9BA025-7C27-4396-9399-509245594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09/04/2019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0BE742-4E65-4477-9CAA-20EC46E29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7DEE7C-9533-4B99-BD73-958D3AEC78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18B5B-3FD1-43B0-9C50-E33EBAC66E2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91993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9836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1.jpe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D4207CB-DD99-F060-65B1-D2C7B78EFE1B}"/>
              </a:ext>
            </a:extLst>
          </p:cNvPr>
          <p:cNvPicPr>
            <a:picLocks noChangeAspect="1"/>
          </p:cNvPicPr>
          <p:nvPr userDrawn="1"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351565"/>
            <a:ext cx="12193200" cy="506435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C14873-1689-00BC-0668-4558BBED7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63" y="288000"/>
            <a:ext cx="11472836" cy="39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E39ED5-5127-DC9F-A82E-954979F79E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0363" y="1655763"/>
            <a:ext cx="11472837" cy="432276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2"/>
            <a:endParaRPr lang="en-US"/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  <a:p>
            <a:pPr lvl="4"/>
            <a:endParaRPr lang="en-US"/>
          </a:p>
          <a:p>
            <a:pPr lvl="5"/>
            <a:r>
              <a:rPr lang="en-US"/>
              <a:t>Six</a:t>
            </a:r>
          </a:p>
          <a:p>
            <a:pPr lvl="6"/>
            <a:r>
              <a:rPr lang="en-US"/>
              <a:t>Seven</a:t>
            </a:r>
          </a:p>
          <a:p>
            <a:pPr lvl="7"/>
            <a:r>
              <a:rPr lang="en-US"/>
              <a:t>Eight</a:t>
            </a:r>
          </a:p>
          <a:p>
            <a:pPr lvl="8"/>
            <a:r>
              <a:rPr lang="en-US"/>
              <a:t>nine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3A258C-4C18-5C44-A4F3-385552EB00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494808" y="6534000"/>
            <a:ext cx="1800044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25/09/2024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3DF474-D74E-FDE6-3B16-079AA808AD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404001" y="6532953"/>
            <a:ext cx="4299093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/>
              <a:t>Presentation title [edit in Insert menu &gt; Header&amp;Footer dialog]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CA291E-A932-8EA3-4E67-A5860B0D98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2618" y="6534000"/>
            <a:ext cx="440581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fld id="{A74D77B2-59DE-4377-9ACD-79217BB284DE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0909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86" r:id="rId4"/>
    <p:sldLayoutId id="2147483687" r:id="rId5"/>
    <p:sldLayoutId id="2147483688" r:id="rId6"/>
    <p:sldLayoutId id="2147483650" r:id="rId7"/>
    <p:sldLayoutId id="2147483667" r:id="rId8"/>
    <p:sldLayoutId id="2147483661" r:id="rId9"/>
    <p:sldLayoutId id="2147483662" r:id="rId10"/>
    <p:sldLayoutId id="2147483651" r:id="rId11"/>
    <p:sldLayoutId id="2147483659" r:id="rId12"/>
    <p:sldLayoutId id="2147483658" r:id="rId13"/>
    <p:sldLayoutId id="2147483660" r:id="rId14"/>
    <p:sldLayoutId id="2147483682" r:id="rId15"/>
    <p:sldLayoutId id="2147483652" r:id="rId16"/>
    <p:sldLayoutId id="2147483685" r:id="rId17"/>
    <p:sldLayoutId id="2147483669" r:id="rId18"/>
    <p:sldLayoutId id="2147483666" r:id="rId19"/>
    <p:sldLayoutId id="2147483665" r:id="rId20"/>
    <p:sldLayoutId id="2147483684" r:id="rId21"/>
    <p:sldLayoutId id="2147483683" r:id="rId22"/>
    <p:sldLayoutId id="2147483671" r:id="rId23"/>
    <p:sldLayoutId id="2147483672" r:id="rId24"/>
    <p:sldLayoutId id="2147483676" r:id="rId25"/>
    <p:sldLayoutId id="2147483675" r:id="rId26"/>
    <p:sldLayoutId id="2147483678" r:id="rId27"/>
    <p:sldLayoutId id="2147483680" r:id="rId28"/>
    <p:sldLayoutId id="2147483677" r:id="rId29"/>
    <p:sldLayoutId id="2147483663" r:id="rId30"/>
    <p:sldLayoutId id="2147483664" r:id="rId31"/>
    <p:sldLayoutId id="2147483668" r:id="rId32"/>
    <p:sldLayoutId id="2147483670" r:id="rId33"/>
    <p:sldLayoutId id="2147483673" r:id="rId34"/>
    <p:sldLayoutId id="2147483679" r:id="rId35"/>
    <p:sldLayoutId id="2147483681" r:id="rId36"/>
    <p:sldLayoutId id="2147483674" r:id="rId37"/>
    <p:sldLayoutId id="2147483654" r:id="rId38"/>
    <p:sldLayoutId id="2147483655" r:id="rId39"/>
    <p:sldLayoutId id="2147483689" r:id="rId40"/>
    <p:sldLayoutId id="2147483690" r:id="rId41"/>
  </p:sldLayoutIdLst>
  <p:hf hdr="0"/>
  <p:txStyles>
    <p:titleStyle>
      <a:lvl1pPr algn="l" defTabSz="914400" rtl="0" eaLnBrk="1" latinLnBrk="0" hangingPunct="1">
        <a:lnSpc>
          <a:spcPct val="112000"/>
        </a:lnSpc>
        <a:spcBef>
          <a:spcPct val="0"/>
        </a:spcBef>
        <a:buNone/>
        <a:defRPr sz="25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1600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800" kern="1200">
          <a:solidFill>
            <a:schemeClr val="tx2"/>
          </a:solidFill>
          <a:latin typeface="+mj-lt"/>
          <a:ea typeface="+mn-ea"/>
          <a:cs typeface="+mn-cs"/>
        </a:defRPr>
      </a:lvl2pPr>
      <a:lvl3pPr marL="177800" indent="-17780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Font typeface="Arial" panose="020B0604020202020204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79388" indent="-179388" algn="l" defTabSz="914400" rtl="0" eaLnBrk="1" latinLnBrk="0" hangingPunct="1">
        <a:lnSpc>
          <a:spcPct val="112000"/>
        </a:lnSpc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79388" indent="-179388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112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5600" kern="1200">
          <a:solidFill>
            <a:schemeClr val="accent3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8pPr>
      <a:lvl9pPr marL="0" indent="0" algn="l" defTabSz="914400" rtl="0" eaLnBrk="1" latinLnBrk="0" hangingPunct="1">
        <a:lnSpc>
          <a:spcPct val="112000"/>
        </a:lnSpc>
        <a:spcBef>
          <a:spcPts val="0"/>
        </a:spcBef>
        <a:buFont typeface="Arial" panose="020B0604020202020204" pitchFamily="34" charset="0"/>
        <a:buNone/>
        <a:defRPr sz="3200" kern="1200">
          <a:solidFill>
            <a:schemeClr val="accent3"/>
          </a:solidFill>
          <a:latin typeface="Open Sans Light" pitchFamily="2" charset="0"/>
          <a:ea typeface="Open Sans Light" pitchFamily="2" charset="0"/>
          <a:cs typeface="Open Sans Light" pitchFamily="2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27" userDrawn="1">
          <p15:clr>
            <a:srgbClr val="F26B43"/>
          </p15:clr>
        </p15:guide>
        <p15:guide id="4" pos="7454" userDrawn="1">
          <p15:clr>
            <a:srgbClr val="F26B43"/>
          </p15:clr>
        </p15:guide>
        <p15:guide id="5" orient="horz" pos="1043" userDrawn="1">
          <p15:clr>
            <a:srgbClr val="F26B43"/>
          </p15:clr>
        </p15:guide>
        <p15:guide id="6" orient="horz" pos="3766" userDrawn="1">
          <p15:clr>
            <a:srgbClr val="F26B43"/>
          </p15:clr>
        </p15:guide>
        <p15:guide id="7" orient="horz" pos="400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21.xml"/><Relationship Id="rId3" Type="http://schemas.openxmlformats.org/officeDocument/2006/relationships/slide" Target="slide9.xml"/><Relationship Id="rId7" Type="http://schemas.openxmlformats.org/officeDocument/2006/relationships/slide" Target="slide19.xml"/><Relationship Id="rId2" Type="http://schemas.openxmlformats.org/officeDocument/2006/relationships/slide" Target="slide3.xml"/><Relationship Id="rId1" Type="http://schemas.openxmlformats.org/officeDocument/2006/relationships/slideLayout" Target="../slideLayouts/slideLayout40.xml"/><Relationship Id="rId6" Type="http://schemas.openxmlformats.org/officeDocument/2006/relationships/slide" Target="slide18.xml"/><Relationship Id="rId5" Type="http://schemas.openxmlformats.org/officeDocument/2006/relationships/slide" Target="slide16.xml"/><Relationship Id="rId4" Type="http://schemas.openxmlformats.org/officeDocument/2006/relationships/slide" Target="slide13.xml"/><Relationship Id="rId9" Type="http://schemas.openxmlformats.org/officeDocument/2006/relationships/slide" Target="slide2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globalfinance.connectmeinforma.com/" TargetMode="External"/><Relationship Id="rId1" Type="http://schemas.openxmlformats.org/officeDocument/2006/relationships/slideLayout" Target="../slideLayouts/slideLayout4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3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hyperlink" Target="http://www.connectmeinforma.com/download/" TargetMode="Externa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2.png"/><Relationship Id="rId5" Type="http://schemas.openxmlformats.org/officeDocument/2006/relationships/image" Target="../media/image37.jpg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mailto:leadinsights@informa.com" TargetMode="External"/><Relationship Id="rId1" Type="http://schemas.openxmlformats.org/officeDocument/2006/relationships/slideLayout" Target="../slideLayouts/slideLayout40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leadinsights@informa.com" TargetMode="External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hyperlink" Target="http://www.connectmeinforma.com/download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37C3624-3D11-874C-A5E3-2061CFA8CAE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Sponsor Guide</a:t>
            </a:r>
          </a:p>
        </p:txBody>
      </p:sp>
      <p:sp>
        <p:nvSpPr>
          <p:cNvPr id="10" name="Subtitle 9">
            <a:extLst>
              <a:ext uri="{FF2B5EF4-FFF2-40B4-BE49-F238E27FC236}">
                <a16:creationId xmlns:a16="http://schemas.microsoft.com/office/drawing/2014/main" id="{F10BDF5F-25CA-4C9A-4C51-E1F1611504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SuperReturn CFO/COO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F90BF05-D7EC-A028-BE53-C20750018D56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836000" y="5507241"/>
            <a:ext cx="1800044" cy="360000"/>
          </a:xfrm>
          <a:solidFill>
            <a:schemeClr val="accent3"/>
          </a:solidFill>
        </p:spPr>
        <p:txBody>
          <a:bodyPr/>
          <a:lstStyle/>
          <a:p>
            <a:r>
              <a:rPr lang="en-GB"/>
              <a:t>2026</a:t>
            </a:r>
          </a:p>
        </p:txBody>
      </p:sp>
      <p:sp>
        <p:nvSpPr>
          <p:cNvPr id="2" name="Text Placeholder 10">
            <a:extLst>
              <a:ext uri="{FF2B5EF4-FFF2-40B4-BE49-F238E27FC236}">
                <a16:creationId xmlns:a16="http://schemas.microsoft.com/office/drawing/2014/main" id="{2580DF99-8C59-C39F-A662-635661D6DB28}"/>
              </a:ext>
            </a:extLst>
          </p:cNvPr>
          <p:cNvSpPr>
            <a:spLocks noGrp="1"/>
          </p:cNvSpPr>
          <p:nvPr/>
        </p:nvSpPr>
        <p:spPr>
          <a:xfrm>
            <a:off x="1836000" y="1600200"/>
            <a:ext cx="3959225" cy="909612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 kern="1200">
                <a:solidFill>
                  <a:schemeClr val="accent2"/>
                </a:solidFill>
                <a:latin typeface="+mj-lt"/>
                <a:ea typeface="+mn-ea"/>
                <a:cs typeface="+mn-cs"/>
              </a:defRPr>
            </a:lvl2pPr>
            <a:lvl3pPr marL="177800" indent="-177800" algn="l" defTabSz="914400" rtl="0" eaLnBrk="1" latinLnBrk="0" hangingPunct="1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79388" indent="-179388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6pPr>
            <a:lvl7pPr marL="179388" indent="-179388" algn="l" defTabSz="914400" rtl="0" eaLnBrk="1" latinLnBrk="0" hangingPunct="1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5600" kern="1200">
                <a:solidFill>
                  <a:schemeClr val="accent3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8pPr>
            <a:lvl9pPr marL="0" indent="0" algn="l" defTabSz="914400" rtl="0" eaLnBrk="1" latinLnBrk="0" hangingPunct="1">
              <a:lnSpc>
                <a:spcPct val="112000"/>
              </a:lnSpc>
              <a:spcBef>
                <a:spcPts val="0"/>
              </a:spcBef>
              <a:buFont typeface="Arial" panose="020B0604020202020204" pitchFamily="34" charset="0"/>
              <a:buNone/>
              <a:defRPr sz="3200" kern="1200">
                <a:solidFill>
                  <a:schemeClr val="accent3"/>
                </a:solidFill>
                <a:latin typeface="Open Sans Light" pitchFamily="2" charset="0"/>
                <a:ea typeface="Open Sans Light" pitchFamily="2" charset="0"/>
                <a:cs typeface="Open Sans Light" pitchFamily="2" charset="0"/>
              </a:defRPr>
            </a:lvl9pPr>
          </a:lstStyle>
          <a:p>
            <a:r>
              <a:rPr lang="en-GB" dirty="0"/>
              <a:t>Global Finance</a:t>
            </a:r>
          </a:p>
        </p:txBody>
      </p:sp>
    </p:spTree>
    <p:extLst>
      <p:ext uri="{BB962C8B-B14F-4D97-AF65-F5344CB8AC3E}">
        <p14:creationId xmlns:p14="http://schemas.microsoft.com/office/powerpoint/2010/main" val="1326756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1DC659C3-5113-48D5-ADCD-0856CE68E9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/>
              <a:t>Table Of Contents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6CFC3B57-10D2-4E3B-AB0F-896BE78260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1325365"/>
            <a:ext cx="10736263" cy="5267255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en-GB" sz="2000" i="1" dirty="0">
                <a:latin typeface="Open Sans"/>
                <a:ea typeface="Open Sans"/>
                <a:cs typeface="Open Sans"/>
              </a:rPr>
              <a:t>Please click on a link below to go to directly to that section of the guide.</a:t>
            </a:r>
            <a:br>
              <a:rPr lang="en-GB" sz="2000" i="1" dirty="0">
                <a:latin typeface="Open Sans"/>
                <a:ea typeface="Open Sans"/>
                <a:cs typeface="Open Sans"/>
              </a:rPr>
            </a:br>
            <a:endParaRPr lang="en-GB" sz="2000" dirty="0">
              <a:latin typeface="Open Sans"/>
              <a:ea typeface="Open Sans"/>
              <a:cs typeface="Open Sans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/>
                <a:ea typeface="Open Sans"/>
                <a:cs typeface="Open Sans"/>
                <a:hlinkClick r:id="rId2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Login to the ConnectMe Platform | (Slides 3 – 8)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/>
                <a:ea typeface="Open Sans"/>
                <a:cs typeface="Open Sans"/>
                <a:hlinkClick r:id="rId3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Edit your Virtual Booth | Details (Slides 9 – 12)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/>
                <a:ea typeface="Open Sans"/>
                <a:cs typeface="Open Sans"/>
                <a:hlinkClick r:id="rId4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Edit your Virtual Booth | Videos (Slides 13 – 15)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/>
                <a:ea typeface="Open Sans"/>
                <a:cs typeface="Open Sans"/>
                <a:hlinkClick r:id="rId5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Edit your Virtual Booth | Downloads (Slides 16 – 17)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/>
                <a:ea typeface="Open Sans"/>
                <a:cs typeface="Open Sans"/>
                <a:hlinkClick r:id="rId6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Edit your Virtual Booth | Staff (Slide 18)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/>
                <a:ea typeface="Open Sans"/>
                <a:cs typeface="Open Sans"/>
                <a:hlinkClick r:id="rId7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Download QR codes for your Documents (Slides 19 – 20)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  <a:latin typeface="Open Sans"/>
              <a:ea typeface="Open Sans"/>
              <a:cs typeface="Open Sans"/>
            </a:endParaRPr>
          </a:p>
          <a:p>
            <a:pPr marL="457200" indent="-457200">
              <a:buAutoNum type="arabicPeriod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/>
                <a:ea typeface="Open Sans"/>
                <a:cs typeface="Open Sans"/>
                <a:hlinkClick r:id="rId8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Lead Retrieval |(Slides 21-25)</a:t>
            </a:r>
            <a:endParaRPr lang="en-GB" sz="2000" dirty="0">
              <a:solidFill>
                <a:schemeClr val="tx1">
                  <a:lumMod val="95000"/>
                  <a:lumOff val="5000"/>
                </a:schemeClr>
              </a:solidFill>
              <a:latin typeface="Open Sans"/>
              <a:ea typeface="Open Sans"/>
              <a:cs typeface="Open Sans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457200" indent="-457200">
              <a:buAutoNum type="arabicPeriod"/>
            </a:pPr>
            <a:r>
              <a:rPr lang="en-US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Open Sans"/>
                <a:ea typeface="Open Sans"/>
                <a:cs typeface="Open Sans"/>
                <a:hlinkClick r:id="rId9" action="ppaction://hlinksldjump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Your Lead Insights |(Slides 26-29)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D3C44B3-C5A0-4004-8208-2FB084E74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kumimoji="0" lang="en-GB" sz="1100" b="0" i="0" u="none" strike="noStrike" kern="1200" cap="none" spc="0" normalizeH="0" baseline="0" noProof="0" smtClean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100" b="0" i="0" u="none" strike="noStrike" kern="120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6395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71B13-DF78-92A5-19EF-1608DFE31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5">
            <a:extLst>
              <a:ext uri="{FF2B5EF4-FFF2-40B4-BE49-F238E27FC236}">
                <a16:creationId xmlns:a16="http://schemas.microsoft.com/office/drawing/2014/main" id="{B5D9E293-B0BB-DD2D-C65E-C94422EA7DF6}"/>
              </a:ext>
            </a:extLst>
          </p:cNvPr>
          <p:cNvSpPr txBox="1">
            <a:spLocks/>
          </p:cNvSpPr>
          <p:nvPr/>
        </p:nvSpPr>
        <p:spPr>
          <a:xfrm>
            <a:off x="1170433" y="2124455"/>
            <a:ext cx="4450080" cy="147681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12000"/>
              </a:lnSpc>
              <a:spcBef>
                <a:spcPct val="0"/>
              </a:spcBef>
              <a:buNone/>
              <a:defRPr sz="2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spc="-30">
                <a:solidFill>
                  <a:srgbClr val="FFFFFF"/>
                </a:solidFill>
              </a:rPr>
              <a:t>ConnectMe</a:t>
            </a:r>
            <a:r>
              <a:rPr lang="en-US" sz="3600" spc="-90">
                <a:solidFill>
                  <a:srgbClr val="FFFFFF"/>
                </a:solidFill>
              </a:rPr>
              <a:t> </a:t>
            </a:r>
            <a:r>
              <a:rPr lang="en-US" sz="3600" spc="-20">
                <a:solidFill>
                  <a:srgbClr val="FFFFFF"/>
                </a:solidFill>
              </a:rPr>
              <a:t>Guide:</a:t>
            </a:r>
            <a:br>
              <a:rPr lang="en-US" sz="3600" spc="-20">
                <a:solidFill>
                  <a:srgbClr val="FFFFFF"/>
                </a:solidFill>
              </a:rPr>
            </a:br>
            <a:r>
              <a:rPr lang="en-US" sz="2800" spc="-20">
                <a:solidFill>
                  <a:srgbClr val="FFFFFF"/>
                </a:solidFill>
              </a:rPr>
              <a:t>How</a:t>
            </a:r>
            <a:r>
              <a:rPr lang="en-US" sz="2800" spc="-125">
                <a:solidFill>
                  <a:srgbClr val="FFFFFF"/>
                </a:solidFill>
              </a:rPr>
              <a:t> </a:t>
            </a:r>
            <a:r>
              <a:rPr lang="en-US" sz="2800">
                <a:solidFill>
                  <a:srgbClr val="FFFFFF"/>
                </a:solidFill>
              </a:rPr>
              <a:t>to</a:t>
            </a:r>
            <a:r>
              <a:rPr lang="en-US" sz="2800" spc="-105">
                <a:solidFill>
                  <a:srgbClr val="FFFFFF"/>
                </a:solidFill>
              </a:rPr>
              <a:t> E</a:t>
            </a:r>
            <a:r>
              <a:rPr lang="en-US" sz="2800">
                <a:solidFill>
                  <a:srgbClr val="FFFFFF"/>
                </a:solidFill>
              </a:rPr>
              <a:t>dit</a:t>
            </a:r>
            <a:r>
              <a:rPr lang="en-US" sz="2800" spc="-125">
                <a:solidFill>
                  <a:srgbClr val="FFFFFF"/>
                </a:solidFill>
              </a:rPr>
              <a:t> </a:t>
            </a:r>
            <a:r>
              <a:rPr lang="en-US" sz="2800" spc="-10">
                <a:solidFill>
                  <a:srgbClr val="FFFFFF"/>
                </a:solidFill>
              </a:rPr>
              <a:t>Virtual</a:t>
            </a:r>
            <a:r>
              <a:rPr lang="en-US" sz="2800" spc="-120">
                <a:solidFill>
                  <a:srgbClr val="FFFFFF"/>
                </a:solidFill>
              </a:rPr>
              <a:t> </a:t>
            </a:r>
            <a:r>
              <a:rPr lang="en-US" sz="2800" spc="-10">
                <a:solidFill>
                  <a:srgbClr val="FFFFFF"/>
                </a:solidFill>
              </a:rPr>
              <a:t>Booths</a:t>
            </a:r>
            <a:endParaRPr lang="en-GB" sz="2800"/>
          </a:p>
        </p:txBody>
      </p:sp>
    </p:spTree>
    <p:extLst>
      <p:ext uri="{BB962C8B-B14F-4D97-AF65-F5344CB8AC3E}">
        <p14:creationId xmlns:p14="http://schemas.microsoft.com/office/powerpoint/2010/main" val="30944599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369551" y="270660"/>
            <a:ext cx="4853940" cy="39754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b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S</a:t>
            </a:r>
            <a:r>
              <a:rPr lang="en-GB" b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TEP</a:t>
            </a:r>
            <a:r>
              <a:rPr b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 1</a:t>
            </a:r>
            <a:r>
              <a:rPr b="1" spc="-1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b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–</a:t>
            </a:r>
            <a:r>
              <a:rPr b="1" spc="-1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spc="-1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LOGIN TO PLATFORM</a:t>
            </a:r>
            <a:endParaRPr b="1" spc="-10">
              <a:latin typeface="Aleo (Headings)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69551" y="1062952"/>
            <a:ext cx="6127390" cy="561500"/>
          </a:xfrm>
          <a:prstGeom prst="rect">
            <a:avLst/>
          </a:prstGeom>
        </p:spPr>
        <p:txBody>
          <a:bodyPr vert="horz" wrap="square" lIns="0" tIns="12065" rIns="0" bIns="0" rtlCol="0" anchor="t">
            <a:spAutoFit/>
          </a:bodyPr>
          <a:lstStyle/>
          <a:p>
            <a:pPr marL="12700" marR="5080">
              <a:lnSpc>
                <a:spcPct val="129500"/>
              </a:lnSpc>
              <a:spcBef>
                <a:spcPts val="95"/>
              </a:spcBef>
            </a:pPr>
            <a:r>
              <a:rPr sz="1400" b="1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Link</a:t>
            </a:r>
            <a:r>
              <a:rPr sz="1400" b="1" spc="-1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b="1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to</a:t>
            </a:r>
            <a:r>
              <a:rPr sz="1400" b="1" spc="-2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b="1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online</a:t>
            </a:r>
            <a:r>
              <a:rPr sz="1400" b="1" spc="1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b="1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platform:</a:t>
            </a:r>
            <a:r>
              <a:rPr sz="1400" b="1" spc="1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400" spc="10" dirty="0">
                <a:solidFill>
                  <a:srgbClr val="002244"/>
                </a:solidFill>
                <a:ea typeface="+mn-lt"/>
                <a:cs typeface="+mn-lt"/>
                <a:hlinkClick r:id="rId2"/>
              </a:rPr>
              <a:t>https://globalfinance.connectmeinforma.com/</a:t>
            </a:r>
            <a:endParaRPr lang="en-US" sz="1400" spc="10" dirty="0">
              <a:solidFill>
                <a:srgbClr val="002244"/>
              </a:solidFill>
              <a:ea typeface="+mn-lt"/>
              <a:cs typeface="+mn-lt"/>
            </a:endParaRPr>
          </a:p>
          <a:p>
            <a:pPr marL="12700" marR="5080">
              <a:lnSpc>
                <a:spcPct val="129500"/>
              </a:lnSpc>
              <a:spcBef>
                <a:spcPts val="95"/>
              </a:spcBef>
            </a:pPr>
            <a:endParaRPr lang="en-US" sz="1400" spc="10" dirty="0">
              <a:solidFill>
                <a:srgbClr val="002244"/>
              </a:solidFill>
              <a:ea typeface="+mn-lt"/>
              <a:cs typeface="+mn-lt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9CD2F17-5638-2F6A-0B9A-D01FD92BB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0911" y="1663904"/>
            <a:ext cx="7826892" cy="35301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5D41CF-FBB5-1270-7F18-2EA29870D858}"/>
              </a:ext>
            </a:extLst>
          </p:cNvPr>
          <p:cNvSpPr txBox="1"/>
          <p:nvPr/>
        </p:nvSpPr>
        <p:spPr>
          <a:xfrm>
            <a:off x="369551" y="2842403"/>
            <a:ext cx="3805634" cy="199701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Create your Informa account by entering your business email address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6366164-10A2-DCCF-B171-52289F73B8A7}"/>
              </a:ext>
            </a:extLst>
          </p:cNvPr>
          <p:cNvSpPr/>
          <p:nvPr/>
        </p:nvSpPr>
        <p:spPr>
          <a:xfrm>
            <a:off x="6305909" y="3493698"/>
            <a:ext cx="2027208" cy="2242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F02C4F-801B-6823-62D7-D8F6A8BE29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39220A8B-6633-5880-2F40-9727F546F6D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9551" y="270660"/>
            <a:ext cx="4853940" cy="39754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LOGIN TO PLATFORM </a:t>
            </a:r>
            <a:r>
              <a:rPr lang="en-GB" b="1" spc="-10" dirty="0" err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  <a:endParaRPr b="1" spc="-10" dirty="0">
              <a:latin typeface="Aleo (Headings)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47BD9FA-BE4C-06F0-EBE7-49E8212AC3F4}"/>
              </a:ext>
            </a:extLst>
          </p:cNvPr>
          <p:cNvSpPr txBox="1"/>
          <p:nvPr/>
        </p:nvSpPr>
        <p:spPr>
          <a:xfrm>
            <a:off x="369551" y="2842403"/>
            <a:ext cx="2103870" cy="19409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Complete your profile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02C58C5-5AEA-2FD1-0AF3-2962635FCB78}"/>
              </a:ext>
            </a:extLst>
          </p:cNvPr>
          <p:cNvSpPr/>
          <p:nvPr/>
        </p:nvSpPr>
        <p:spPr>
          <a:xfrm>
            <a:off x="6305909" y="3493698"/>
            <a:ext cx="2027208" cy="22428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A066F8-36CA-8B26-FAAF-6E68354CA8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421" y="1676452"/>
            <a:ext cx="8856363" cy="385877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8020AC6-A9F5-18E5-0B9F-387FCA93FFAE}"/>
              </a:ext>
            </a:extLst>
          </p:cNvPr>
          <p:cNvSpPr/>
          <p:nvPr/>
        </p:nvSpPr>
        <p:spPr>
          <a:xfrm>
            <a:off x="5296619" y="3096883"/>
            <a:ext cx="1440611" cy="224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375081-1273-C298-CC52-46A2AB5987CB}"/>
              </a:ext>
            </a:extLst>
          </p:cNvPr>
          <p:cNvSpPr/>
          <p:nvPr/>
        </p:nvSpPr>
        <p:spPr>
          <a:xfrm>
            <a:off x="5223491" y="2842403"/>
            <a:ext cx="3204517" cy="1940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44328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F93BB-622E-2084-7F8C-8D15D8D7F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869904AE-CC42-9DDC-88A6-4AEE3AA284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9551" y="270660"/>
            <a:ext cx="4853940" cy="39754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LOGIN TO PLATFORM </a:t>
            </a:r>
            <a:r>
              <a:rPr lang="en-GB" b="1" spc="-10" dirty="0" err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  <a:endParaRPr b="1" spc="-10" dirty="0">
              <a:latin typeface="Aleo (Headings)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FABE594-985D-95B6-768D-27F3C8CCF397}"/>
              </a:ext>
            </a:extLst>
          </p:cNvPr>
          <p:cNvSpPr txBox="1"/>
          <p:nvPr/>
        </p:nvSpPr>
        <p:spPr>
          <a:xfrm>
            <a:off x="217845" y="2829463"/>
            <a:ext cx="2103870" cy="3975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1600" dirty="0">
                <a:solidFill>
                  <a:schemeClr val="tx2"/>
                </a:solidFill>
              </a:rPr>
              <a:t>Complete your profile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DFA567-EDBF-1797-3B95-A5DE4EC1047B}"/>
              </a:ext>
            </a:extLst>
          </p:cNvPr>
          <p:cNvSpPr/>
          <p:nvPr/>
        </p:nvSpPr>
        <p:spPr>
          <a:xfrm>
            <a:off x="5296619" y="3096883"/>
            <a:ext cx="1440611" cy="224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5869CF-A0F6-1E0E-F080-05D4232146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517" y="1573743"/>
            <a:ext cx="6048687" cy="26322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EA86685-B0C8-DE8F-57F0-7F30D600B3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76" y="1408262"/>
            <a:ext cx="4260077" cy="4041475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2A237AE2-F405-EF77-BAE4-392E44C9454C}"/>
              </a:ext>
            </a:extLst>
          </p:cNvPr>
          <p:cNvSpPr/>
          <p:nvPr/>
        </p:nvSpPr>
        <p:spPr>
          <a:xfrm>
            <a:off x="217845" y="3429000"/>
            <a:ext cx="894963" cy="3975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DBFE761-E436-7241-767E-5827B0EE815F}"/>
              </a:ext>
            </a:extLst>
          </p:cNvPr>
          <p:cNvCxnSpPr/>
          <p:nvPr/>
        </p:nvCxnSpPr>
        <p:spPr>
          <a:xfrm flipV="1">
            <a:off x="1949570" y="2984740"/>
            <a:ext cx="5210355" cy="6211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3C37E332-73AF-44DC-3826-1427E1874514}"/>
              </a:ext>
            </a:extLst>
          </p:cNvPr>
          <p:cNvSpPr/>
          <p:nvPr/>
        </p:nvSpPr>
        <p:spPr>
          <a:xfrm>
            <a:off x="7674726" y="2829462"/>
            <a:ext cx="2297410" cy="39754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9626F8-7CA7-5168-D741-6C24A0E672CC}"/>
              </a:ext>
            </a:extLst>
          </p:cNvPr>
          <p:cNvSpPr txBox="1"/>
          <p:nvPr/>
        </p:nvSpPr>
        <p:spPr>
          <a:xfrm>
            <a:off x="7419369" y="4713760"/>
            <a:ext cx="2932981" cy="6987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1400" i="1" dirty="0">
                <a:solidFill>
                  <a:schemeClr val="tx2"/>
                </a:solidFill>
              </a:rPr>
              <a:t>If you encounter any issues, Click “</a:t>
            </a:r>
            <a:r>
              <a:rPr lang="en-US" sz="1400" i="1" dirty="0">
                <a:solidFill>
                  <a:srgbClr val="28B4FF"/>
                </a:solidFill>
              </a:rPr>
              <a:t>Contact support”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63B07B4-8275-2A82-F3AB-E7692C044810}"/>
              </a:ext>
            </a:extLst>
          </p:cNvPr>
          <p:cNvSpPr/>
          <p:nvPr/>
        </p:nvSpPr>
        <p:spPr>
          <a:xfrm>
            <a:off x="8438377" y="3517708"/>
            <a:ext cx="894963" cy="21710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273330AD-977E-E017-EA71-C498A25430FD}"/>
              </a:ext>
            </a:extLst>
          </p:cNvPr>
          <p:cNvCxnSpPr>
            <a:cxnSpLocks/>
          </p:cNvCxnSpPr>
          <p:nvPr/>
        </p:nvCxnSpPr>
        <p:spPr>
          <a:xfrm flipV="1">
            <a:off x="8438377" y="3850694"/>
            <a:ext cx="385054" cy="7816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63881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10143-6288-37C5-9FB0-BEAF9BF2E9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>
            <a:extLst>
              <a:ext uri="{FF2B5EF4-FFF2-40B4-BE49-F238E27FC236}">
                <a16:creationId xmlns:a16="http://schemas.microsoft.com/office/drawing/2014/main" id="{BB8FDF6C-2A28-4D9D-F143-58905AE6E3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9551" y="270660"/>
            <a:ext cx="4853940" cy="39754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LOGIN TO PLATFORM </a:t>
            </a:r>
            <a:r>
              <a:rPr lang="en-GB" b="1" spc="-10" dirty="0" err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  <a:endParaRPr b="1" spc="-10" dirty="0">
              <a:latin typeface="Aleo (Headings)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3EE45AD-C7B5-47B3-15FD-5E40F3B63DEF}"/>
              </a:ext>
            </a:extLst>
          </p:cNvPr>
          <p:cNvSpPr/>
          <p:nvPr/>
        </p:nvSpPr>
        <p:spPr>
          <a:xfrm>
            <a:off x="5296619" y="3096883"/>
            <a:ext cx="1440611" cy="2242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5A9B57-3F6D-B848-1FD0-7BAE9DEAB7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352" y="1537487"/>
            <a:ext cx="7885755" cy="356736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14452A5F-237C-9C57-E26F-6847DFD39613}"/>
              </a:ext>
            </a:extLst>
          </p:cNvPr>
          <p:cNvSpPr txBox="1"/>
          <p:nvPr/>
        </p:nvSpPr>
        <p:spPr>
          <a:xfrm>
            <a:off x="454464" y="4192438"/>
            <a:ext cx="2114857" cy="3975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l"/>
            <a:r>
              <a:rPr lang="en-US" sz="1400" dirty="0">
                <a:solidFill>
                  <a:schemeClr val="tx2"/>
                </a:solidFill>
              </a:rPr>
              <a:t>Enter your Event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3E6DBDF-5CAB-B23B-4C03-0139DCEF2087}"/>
              </a:ext>
            </a:extLst>
          </p:cNvPr>
          <p:cNvCxnSpPr/>
          <p:nvPr/>
        </p:nvCxnSpPr>
        <p:spPr>
          <a:xfrm>
            <a:off x="2199736" y="4330459"/>
            <a:ext cx="4537493" cy="607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EC9E3D36-F4EA-60C9-62C7-6C9E8DA89D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425" y="3181933"/>
            <a:ext cx="1579546" cy="1579546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BB8203-DBA2-85D8-2445-C533E95BE230}"/>
              </a:ext>
            </a:extLst>
          </p:cNvPr>
          <p:cNvSpPr/>
          <p:nvPr/>
        </p:nvSpPr>
        <p:spPr>
          <a:xfrm>
            <a:off x="6866625" y="4330459"/>
            <a:ext cx="828137" cy="353683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6197677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B179C28-338D-1718-E49C-08E92E249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90" y="1913501"/>
            <a:ext cx="7393151" cy="38639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object 7"/>
          <p:cNvSpPr txBox="1"/>
          <p:nvPr/>
        </p:nvSpPr>
        <p:spPr>
          <a:xfrm>
            <a:off x="378690" y="1257740"/>
            <a:ext cx="11010692" cy="22826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spcBef>
                <a:spcPts val="5"/>
              </a:spcBef>
              <a:defRPr/>
            </a:pPr>
            <a:r>
              <a:rPr lang="en-US" sz="1400" spc="-2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Some events may require you to answer filter questions upon entry. If your event has this setup, it will look something like this.</a:t>
            </a:r>
            <a:endParaRPr kumimoji="0" sz="1400" dirty="0">
              <a:solidFill>
                <a:srgbClr val="00224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7439E09C-D336-003C-F063-3887914CAF69}"/>
              </a:ext>
            </a:extLst>
          </p:cNvPr>
          <p:cNvSpPr/>
          <p:nvPr/>
        </p:nvSpPr>
        <p:spPr>
          <a:xfrm>
            <a:off x="4073870" y="4487514"/>
            <a:ext cx="937249" cy="354766"/>
          </a:xfrm>
          <a:custGeom>
            <a:avLst/>
            <a:gdLst/>
            <a:ahLst/>
            <a:cxnLst/>
            <a:rect l="l" t="t" r="r" b="b"/>
            <a:pathLst>
              <a:path w="1772920" h="274319">
                <a:moveTo>
                  <a:pt x="0" y="274320"/>
                </a:moveTo>
                <a:lnTo>
                  <a:pt x="1772412" y="274320"/>
                </a:lnTo>
                <a:lnTo>
                  <a:pt x="1772412" y="0"/>
                </a:lnTo>
                <a:lnTo>
                  <a:pt x="0" y="0"/>
                </a:lnTo>
                <a:lnTo>
                  <a:pt x="0" y="274320"/>
                </a:lnTo>
                <a:close/>
              </a:path>
            </a:pathLst>
          </a:custGeom>
          <a:ln w="28575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4816D2-7972-D95E-670C-AD1C6C9FC403}"/>
              </a:ext>
            </a:extLst>
          </p:cNvPr>
          <p:cNvSpPr txBox="1"/>
          <p:nvPr/>
        </p:nvSpPr>
        <p:spPr>
          <a:xfrm>
            <a:off x="7908338" y="2459141"/>
            <a:ext cx="4019427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b="1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Make your selection from the options available and “save”</a:t>
            </a:r>
            <a:r>
              <a:rPr lang="en-GB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endParaRPr lang="en-GB" sz="1400" dirty="0">
              <a:solidFill>
                <a:srgbClr val="002244"/>
              </a:solidFill>
              <a:latin typeface="Open Sans"/>
              <a:ea typeface="Open Sans"/>
              <a:cs typeface="Open Sans"/>
            </a:endParaRPr>
          </a:p>
          <a:p>
            <a:r>
              <a:rPr lang="en-GB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You will be able to update these options later by selecting "</a:t>
            </a:r>
            <a:r>
              <a:rPr lang="en-GB" sz="1400" b="1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Edit profile</a:t>
            </a:r>
            <a:r>
              <a:rPr lang="en-GB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" on the homepage and clicking on "</a:t>
            </a:r>
            <a:r>
              <a:rPr lang="en-GB" sz="1400" b="1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Filters</a:t>
            </a:r>
            <a:r>
              <a:rPr lang="en-GB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". </a:t>
            </a:r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B7DBFDF0-6C25-8877-1A81-834246B717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69551" y="270660"/>
            <a:ext cx="4853940" cy="39754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LOGIN TO PLATFORM </a:t>
            </a:r>
            <a:r>
              <a:rPr lang="en-GB" b="1" spc="-10" dirty="0" err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  <a:endParaRPr b="1" spc="-10" dirty="0">
              <a:latin typeface="Aleo (Headings)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7702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FD9C1E-C6EE-E2B2-ED50-7DEC0C8C2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4094" y="2393332"/>
            <a:ext cx="8560240" cy="33910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5747" y="428709"/>
            <a:ext cx="9660221" cy="39754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STEP</a:t>
            </a:r>
            <a:r>
              <a:rPr lang="en-GB" b="1" spc="-15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2</a:t>
            </a:r>
            <a:r>
              <a:rPr lang="en-GB" b="1" spc="-15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– FIND THE</a:t>
            </a: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 BOOTH REQUIRING EDITS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7873" y="1268934"/>
            <a:ext cx="12096253" cy="671979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lvl="0">
              <a:spcBef>
                <a:spcPts val="100"/>
              </a:spcBef>
            </a:pPr>
            <a:r>
              <a:rPr kumimoji="0" lang="en-GB" sz="1400" b="1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Click on the “Expo” tab. </a:t>
            </a:r>
            <a:endParaRPr lang="en-GB" sz="1400" b="1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12700" marR="5080" lvl="0">
              <a:spcBef>
                <a:spcPts val="100"/>
              </a:spcBef>
            </a:pPr>
            <a:br>
              <a:rPr lang="en-GB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</a:b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Please note that your event may have renamed this tab. Common alternatives include </a:t>
            </a:r>
            <a:r>
              <a:rPr kumimoji="0" lang="en-GB" sz="1400" b="0" i="1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Exhibit Hall, Sponsor List, Sponsor Booths, or Virtual Showcase</a:t>
            </a:r>
            <a:r>
              <a:rPr kumimoji="0" lang="en-GB" sz="1200" b="0" i="1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.</a:t>
            </a:r>
            <a:endParaRPr kumimoji="0" sz="1200" b="0" i="1" u="none" strike="noStrike" kern="0" cap="none" spc="0" normalizeH="0" baseline="0" noProof="0">
              <a:ln>
                <a:noFill/>
              </a:ln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5747" y="3911052"/>
            <a:ext cx="2515322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Search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for</a:t>
            </a:r>
            <a:r>
              <a:rPr kumimoji="0" sz="1400" b="1" i="0" u="none" strike="noStrike" kern="0" cap="none" spc="-15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your</a:t>
            </a:r>
            <a:r>
              <a:rPr kumimoji="0" sz="1400" b="1" i="0" u="none" strike="noStrike" kern="0" cap="none" spc="-1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1" i="0" u="none" strike="noStrike" kern="0" cap="none" spc="-1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company name</a:t>
            </a:r>
            <a:endParaRPr lang="en-US" sz="1400" b="1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CC4218-8200-A844-EB7F-B17CF87F0CE7}"/>
              </a:ext>
            </a:extLst>
          </p:cNvPr>
          <p:cNvSpPr/>
          <p:nvPr/>
        </p:nvSpPr>
        <p:spPr>
          <a:xfrm>
            <a:off x="5510784" y="2734567"/>
            <a:ext cx="585216" cy="39319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6356F4-6735-9BE0-7333-11CDF6148203}"/>
              </a:ext>
            </a:extLst>
          </p:cNvPr>
          <p:cNvSpPr/>
          <p:nvPr/>
        </p:nvSpPr>
        <p:spPr>
          <a:xfrm>
            <a:off x="2894284" y="3818166"/>
            <a:ext cx="2083504" cy="5414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447BA29-781D-22DB-3F9F-5DF8EADD8690}"/>
              </a:ext>
            </a:extLst>
          </p:cNvPr>
          <p:cNvSpPr/>
          <p:nvPr/>
        </p:nvSpPr>
        <p:spPr>
          <a:xfrm>
            <a:off x="6465248" y="3448764"/>
            <a:ext cx="1600450" cy="18155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D07C91DC-27F6-9241-02DC-74794AF22546}"/>
              </a:ext>
            </a:extLst>
          </p:cNvPr>
          <p:cNvCxnSpPr>
            <a:cxnSpLocks/>
          </p:cNvCxnSpPr>
          <p:nvPr/>
        </p:nvCxnSpPr>
        <p:spPr>
          <a:xfrm flipV="1">
            <a:off x="1889760" y="5036072"/>
            <a:ext cx="5451319" cy="22826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16997147-3D11-5298-7A31-8C301E6A9B54}"/>
              </a:ext>
            </a:extLst>
          </p:cNvPr>
          <p:cNvSpPr txBox="1"/>
          <p:nvPr/>
        </p:nvSpPr>
        <p:spPr>
          <a:xfrm>
            <a:off x="11729" y="4888596"/>
            <a:ext cx="2313577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Click on the preview tile to access your booth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419309-431D-6667-67D4-FDF0C76E84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1310" y="568912"/>
            <a:ext cx="5731558" cy="3810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2669D82-2C2F-0ED8-0C3D-513BB159E0D7}"/>
              </a:ext>
            </a:extLst>
          </p:cNvPr>
          <p:cNvSpPr txBox="1"/>
          <p:nvPr/>
        </p:nvSpPr>
        <p:spPr>
          <a:xfrm>
            <a:off x="264159" y="5000232"/>
            <a:ext cx="11987107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Select the </a:t>
            </a:r>
            <a:r>
              <a:rPr lang="en-GB" sz="1400" b="1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"Edit Booth" </a:t>
            </a:r>
            <a:r>
              <a:rPr lang="en-GB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button. </a:t>
            </a:r>
            <a:r>
              <a:rPr lang="en-GB" sz="1400" b="1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Click it to update the virtual booth</a:t>
            </a:r>
            <a:r>
              <a:rPr lang="en-GB" sz="1400" dirty="0">
                <a:latin typeface="Open Sans"/>
                <a:ea typeface="Open Sans"/>
                <a:cs typeface="Open Sans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C44786-6427-D621-553D-947AA4D3C9FA}"/>
              </a:ext>
            </a:extLst>
          </p:cNvPr>
          <p:cNvSpPr txBox="1"/>
          <p:nvPr/>
        </p:nvSpPr>
        <p:spPr>
          <a:xfrm>
            <a:off x="264159" y="5621277"/>
            <a:ext cx="11504507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Please note: if you are unable to see the “edit booth” option, you will need to reach out to your event contact</a:t>
            </a:r>
            <a:r>
              <a:rPr lang="en-GB" sz="1400" dirty="0">
                <a:latin typeface="Open Sans"/>
                <a:ea typeface="Open Sans"/>
                <a:cs typeface="Open Sans"/>
              </a:rPr>
              <a:t>.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6D8AE91-4B53-FE0D-68B2-9DD229D06C0A}"/>
              </a:ext>
            </a:extLst>
          </p:cNvPr>
          <p:cNvCxnSpPr>
            <a:cxnSpLocks/>
          </p:cNvCxnSpPr>
          <p:nvPr/>
        </p:nvCxnSpPr>
        <p:spPr>
          <a:xfrm flipV="1">
            <a:off x="2475781" y="2683932"/>
            <a:ext cx="4281417" cy="66311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ject 10">
            <a:extLst>
              <a:ext uri="{FF2B5EF4-FFF2-40B4-BE49-F238E27FC236}">
                <a16:creationId xmlns:a16="http://schemas.microsoft.com/office/drawing/2014/main" id="{E8BB7757-5C3F-747A-46A3-117935DA44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09269" y="171367"/>
            <a:ext cx="7771544" cy="39754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FIND THE</a:t>
            </a: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 BOOTH REQUIRING EDITS </a:t>
            </a:r>
            <a:r>
              <a:rPr lang="en-GB" b="1" spc="-10" dirty="0" err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lang="en-GB" b="1" spc="-10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1A260B9-A2F6-9D60-65A6-DBECFB1C8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228" y="1926078"/>
            <a:ext cx="4108126" cy="124844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1A26AF8-8A03-3E92-8897-8281A879B566}"/>
              </a:ext>
            </a:extLst>
          </p:cNvPr>
          <p:cNvSpPr/>
          <p:nvPr/>
        </p:nvSpPr>
        <p:spPr>
          <a:xfrm>
            <a:off x="8755204" y="2455744"/>
            <a:ext cx="1656879" cy="66311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17539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F4C33BE-329D-B3AC-E59D-7F6B5653F4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6316" y="489347"/>
            <a:ext cx="4777082" cy="5483127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237721" y="1081691"/>
            <a:ext cx="4415047" cy="65915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7620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Details:</a:t>
            </a:r>
            <a:r>
              <a:rPr kumimoji="0" sz="1400" b="1" i="0" u="none" strike="noStrike" kern="0" cap="none" spc="2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edit</a:t>
            </a:r>
            <a:r>
              <a:rPr lang="en-GB" sz="1400" kern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company</a:t>
            </a:r>
            <a:r>
              <a:rPr kumimoji="0" sz="1400" b="0" i="0" u="none" strike="noStrike" kern="0" cap="none" spc="45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details</a:t>
            </a:r>
            <a:r>
              <a:rPr kumimoji="0" sz="1400" b="0" i="0" u="none" strike="noStrike" kern="0" cap="none" spc="4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such</a:t>
            </a:r>
            <a:r>
              <a:rPr kumimoji="0" sz="1400" b="0" i="0" u="none" strike="noStrike" kern="0" cap="none" spc="35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as</a:t>
            </a:r>
            <a:r>
              <a:rPr kumimoji="0" sz="1400" b="0" i="0" u="none" strike="noStrike" kern="0" cap="none" spc="35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35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'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About</a:t>
            </a:r>
            <a:r>
              <a:rPr kumimoji="0" sz="1400" b="0" i="0" u="none" strike="noStrike" kern="0" cap="none" spc="4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Us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'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, 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'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background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'</a:t>
            </a:r>
            <a:r>
              <a:rPr kumimoji="0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,</a:t>
            </a:r>
            <a:r>
              <a:rPr kumimoji="0" sz="1400" b="0" i="0" u="none" strike="noStrike" kern="0" cap="none" spc="-5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-2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etc.</a:t>
            </a:r>
            <a:r>
              <a:rPr kumimoji="0" lang="en-US" sz="1400" b="0" i="0" u="none" strike="noStrike" kern="0" cap="none" spc="-2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Specs are listed beside each editable option.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5250" y="3274325"/>
            <a:ext cx="5456810" cy="1331134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lvl="0">
              <a:spcBef>
                <a:spcPts val="100"/>
              </a:spcBef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Header Banner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:</a:t>
            </a:r>
            <a:r>
              <a:rPr kumimoji="0" sz="1400" b="1" i="0" u="none" strike="noStrike" kern="0" cap="none" spc="325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1250 x 150</a:t>
            </a:r>
            <a:r>
              <a:rPr kumimoji="0" lang="en-US" sz="1400" b="1" i="0" u="none" strike="noStrike" kern="0" cap="none" spc="-1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px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recommended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.</a:t>
            </a:r>
            <a:r>
              <a:rPr kumimoji="0" sz="1400" b="0" i="0" u="none" strike="noStrike" kern="0" cap="none" spc="8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The background should be an abstract design without text or logos for the top of the virtual booth stand.</a:t>
            </a:r>
            <a:endParaRPr lang="en-GB" sz="14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12700" marR="5080" lvl="0">
              <a:spcBef>
                <a:spcPts val="100"/>
              </a:spcBef>
            </a:pPr>
            <a:endParaRPr lang="en-GB" sz="1400" kern="0" dirty="0">
              <a:solidFill>
                <a:srgbClr val="002244"/>
              </a:solidFill>
              <a:latin typeface="Open Sans"/>
              <a:ea typeface="Open Sans"/>
              <a:cs typeface="Open Sans"/>
            </a:endParaRPr>
          </a:p>
          <a:p>
            <a:pPr marL="12700" marR="5080" lvl="0">
              <a:spcBef>
                <a:spcPts val="100"/>
              </a:spcBef>
            </a:pPr>
            <a:r>
              <a:rPr lang="en-GB" sz="1400" kern="0" spc="-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Please be aware that if a banner is not uploaded, none will be displayed.</a:t>
            </a:r>
            <a:endParaRPr kumimoji="0" lang="en-US" sz="1600" b="0" i="0" u="none" strike="noStrike" kern="0" cap="none" spc="-5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237721" y="300254"/>
            <a:ext cx="6666401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STEP</a:t>
            </a:r>
            <a:r>
              <a:rPr lang="en-GB" b="1" spc="-5" dirty="0">
                <a:ea typeface="Roboto" panose="02000000000000000000" pitchFamily="2" charset="0"/>
                <a:cs typeface="Roboto" panose="02000000000000000000" pitchFamily="2" charset="0"/>
              </a:rPr>
              <a:t> 3</a:t>
            </a:r>
            <a:r>
              <a:rPr lang="en-GB" b="1" spc="-2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–</a:t>
            </a:r>
            <a:r>
              <a:rPr lang="en-GB" b="1" spc="-15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BUILD BOOTH</a:t>
            </a:r>
            <a:endParaRPr lang="en-GB" b="1" spc="-10" dirty="0"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DA927B8-772A-4428-ACB5-59501AFD934C}"/>
              </a:ext>
            </a:extLst>
          </p:cNvPr>
          <p:cNvSpPr/>
          <p:nvPr/>
        </p:nvSpPr>
        <p:spPr>
          <a:xfrm>
            <a:off x="7888378" y="489347"/>
            <a:ext cx="3543308" cy="13825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E881331-0A70-4E36-AFDC-127B769D57AC}"/>
              </a:ext>
            </a:extLst>
          </p:cNvPr>
          <p:cNvSpPr/>
          <p:nvPr/>
        </p:nvSpPr>
        <p:spPr>
          <a:xfrm>
            <a:off x="7888378" y="2837163"/>
            <a:ext cx="3543308" cy="82043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28B285-E5B5-4E5B-AD68-E5C08D5BB464}"/>
              </a:ext>
            </a:extLst>
          </p:cNvPr>
          <p:cNvSpPr/>
          <p:nvPr/>
        </p:nvSpPr>
        <p:spPr>
          <a:xfrm>
            <a:off x="7888378" y="2061025"/>
            <a:ext cx="3543308" cy="639044"/>
          </a:xfrm>
          <a:prstGeom prst="rect">
            <a:avLst/>
          </a:prstGeom>
          <a:noFill/>
          <a:ln>
            <a:solidFill>
              <a:srgbClr val="B23FA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9">
            <a:extLst>
              <a:ext uri="{FF2B5EF4-FFF2-40B4-BE49-F238E27FC236}">
                <a16:creationId xmlns:a16="http://schemas.microsoft.com/office/drawing/2014/main" id="{563F16A7-C784-14F3-DECD-7502AC0D574A}"/>
              </a:ext>
            </a:extLst>
          </p:cNvPr>
          <p:cNvSpPr txBox="1"/>
          <p:nvPr/>
        </p:nvSpPr>
        <p:spPr>
          <a:xfrm>
            <a:off x="245249" y="2178008"/>
            <a:ext cx="5588769" cy="65915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spcBef>
                <a:spcPts val="100"/>
              </a:spcBef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B23FA7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Logo</a:t>
            </a:r>
            <a:r>
              <a:rPr kumimoji="0" sz="1400" b="1" i="0" u="none" strike="noStrike" kern="0" cap="none" spc="0" normalizeH="0" baseline="0" noProof="0" dirty="0">
                <a:ln>
                  <a:noFill/>
                </a:ln>
                <a:solidFill>
                  <a:srgbClr val="B23FA7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: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B23FA7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The logo is automatically 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uploaded by our system and </a:t>
            </a:r>
            <a:r>
              <a:rPr lang="en-US" sz="1400" u="sng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can not 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be edited here</a:t>
            </a:r>
            <a:r>
              <a:rPr lang="en-US" sz="1400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.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If this needs to be changed, please contact </a:t>
            </a: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Cat Farrer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to ensure it is updated.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DC54D6-070E-28DE-325D-3A4DD90D53AA}"/>
              </a:ext>
            </a:extLst>
          </p:cNvPr>
          <p:cNvSpPr/>
          <p:nvPr/>
        </p:nvSpPr>
        <p:spPr>
          <a:xfrm>
            <a:off x="10731259" y="5777914"/>
            <a:ext cx="900175" cy="1945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1A39AD-BFE5-AB46-283C-E7C45E2C54EA}"/>
              </a:ext>
            </a:extLst>
          </p:cNvPr>
          <p:cNvSpPr txBox="1"/>
          <p:nvPr/>
        </p:nvSpPr>
        <p:spPr>
          <a:xfrm>
            <a:off x="237721" y="4823807"/>
            <a:ext cx="5375679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spcBef>
                <a:spcPts val="45"/>
              </a:spcBef>
              <a:defRPr/>
            </a:pPr>
            <a:endParaRPr lang="en-GB" sz="1400" kern="0" dirty="0">
              <a:latin typeface="Open Sans"/>
              <a:ea typeface="Open Sans"/>
              <a:cs typeface="Open Sans"/>
            </a:endParaRPr>
          </a:p>
          <a:p>
            <a:pPr marL="12700" lvl="0">
              <a:defRPr/>
            </a:pPr>
            <a:r>
              <a:rPr lang="en-GB" sz="1400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Don’t</a:t>
            </a:r>
            <a:r>
              <a:rPr lang="en-GB" sz="1400" kern="0" spc="4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forget</a:t>
            </a:r>
            <a:r>
              <a:rPr lang="en-GB" sz="1400" kern="0" spc="5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to</a:t>
            </a:r>
            <a:r>
              <a:rPr lang="en-GB" sz="1400" kern="0" spc="5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save</a:t>
            </a:r>
            <a:r>
              <a:rPr lang="en-GB" sz="1400" kern="0" spc="5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changes</a:t>
            </a:r>
            <a:r>
              <a:rPr lang="en-GB" sz="1400" kern="0" spc="5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by</a:t>
            </a:r>
            <a:r>
              <a:rPr lang="en-GB" sz="1400" kern="0" spc="5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clicking</a:t>
            </a:r>
            <a:r>
              <a:rPr lang="en-GB" sz="1400" kern="0" spc="5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 spc="-2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on </a:t>
            </a:r>
            <a:r>
              <a:rPr lang="en-GB" sz="1400" b="1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“Update</a:t>
            </a:r>
            <a:r>
              <a:rPr lang="en-GB" sz="1400" b="1" kern="0" spc="-3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b="1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About</a:t>
            </a:r>
            <a:r>
              <a:rPr lang="en-GB" sz="1400" b="1" kern="0" spc="2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b="1" kern="0" spc="-2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Us” </a:t>
            </a:r>
            <a:r>
              <a:rPr lang="en-GB" sz="1400" kern="0" spc="-2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at the bottom of the page.</a:t>
            </a:r>
            <a:endParaRPr lang="en-GB" sz="1400" kern="0" dirty="0">
              <a:solidFill>
                <a:srgbClr val="002244"/>
              </a:solidFill>
              <a:latin typeface="Open Sans"/>
              <a:ea typeface="Open Sans"/>
              <a:cs typeface="Open Sans"/>
            </a:endParaRPr>
          </a:p>
          <a:p>
            <a:endParaRPr lang="en-GB" sz="1400" dirty="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8BA474B-672C-5A77-D7B6-747351532525}"/>
              </a:ext>
            </a:extLst>
          </p:cNvPr>
          <p:cNvCxnSpPr>
            <a:cxnSpLocks/>
          </p:cNvCxnSpPr>
          <p:nvPr/>
        </p:nvCxnSpPr>
        <p:spPr>
          <a:xfrm>
            <a:off x="5468622" y="5206237"/>
            <a:ext cx="4693295" cy="57167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020B825-5AED-3D40-EBFB-3D2E249860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378" y="615695"/>
            <a:ext cx="7413364" cy="493962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4506253" y="3579021"/>
            <a:ext cx="238125" cy="1740535"/>
          </a:xfrm>
          <a:custGeom>
            <a:avLst/>
            <a:gdLst/>
            <a:ahLst/>
            <a:cxnLst/>
            <a:rect l="l" t="t" r="r" b="b"/>
            <a:pathLst>
              <a:path w="238125" h="1740535">
                <a:moveTo>
                  <a:pt x="237743" y="1740408"/>
                </a:moveTo>
                <a:lnTo>
                  <a:pt x="191470" y="1738851"/>
                </a:lnTo>
                <a:lnTo>
                  <a:pt x="153685" y="1734607"/>
                </a:lnTo>
                <a:lnTo>
                  <a:pt x="128212" y="1728310"/>
                </a:lnTo>
                <a:lnTo>
                  <a:pt x="118871" y="1720595"/>
                </a:lnTo>
                <a:lnTo>
                  <a:pt x="118871" y="890016"/>
                </a:lnTo>
                <a:lnTo>
                  <a:pt x="109531" y="882312"/>
                </a:lnTo>
                <a:lnTo>
                  <a:pt x="84058" y="876014"/>
                </a:lnTo>
                <a:lnTo>
                  <a:pt x="46273" y="871763"/>
                </a:lnTo>
                <a:lnTo>
                  <a:pt x="0" y="870204"/>
                </a:lnTo>
                <a:lnTo>
                  <a:pt x="46273" y="868644"/>
                </a:lnTo>
                <a:lnTo>
                  <a:pt x="84058" y="864393"/>
                </a:lnTo>
                <a:lnTo>
                  <a:pt x="109531" y="858095"/>
                </a:lnTo>
                <a:lnTo>
                  <a:pt x="118871" y="850391"/>
                </a:lnTo>
                <a:lnTo>
                  <a:pt x="118871" y="19812"/>
                </a:lnTo>
                <a:lnTo>
                  <a:pt x="128212" y="12108"/>
                </a:lnTo>
                <a:lnTo>
                  <a:pt x="153685" y="5810"/>
                </a:lnTo>
                <a:lnTo>
                  <a:pt x="191470" y="1559"/>
                </a:lnTo>
                <a:lnTo>
                  <a:pt x="237743" y="0"/>
                </a:lnTo>
              </a:path>
            </a:pathLst>
          </a:custGeom>
          <a:ln w="63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5CB1FD"/>
              </a:solidFill>
              <a:effectLst/>
              <a:uLnTx/>
              <a:uFillTx/>
            </a:endParaRPr>
          </a:p>
        </p:txBody>
      </p:sp>
      <p:sp>
        <p:nvSpPr>
          <p:cNvPr id="9" name="object 9"/>
          <p:cNvSpPr/>
          <p:nvPr/>
        </p:nvSpPr>
        <p:spPr>
          <a:xfrm>
            <a:off x="10849642" y="4969826"/>
            <a:ext cx="1308100" cy="489141"/>
          </a:xfrm>
          <a:custGeom>
            <a:avLst/>
            <a:gdLst/>
            <a:ahLst/>
            <a:cxnLst/>
            <a:rect l="l" t="t" r="r" b="b"/>
            <a:pathLst>
              <a:path w="1308100" h="281939">
                <a:moveTo>
                  <a:pt x="0" y="281940"/>
                </a:moveTo>
                <a:lnTo>
                  <a:pt x="1307592" y="281940"/>
                </a:lnTo>
                <a:lnTo>
                  <a:pt x="1307592" y="0"/>
                </a:lnTo>
                <a:lnTo>
                  <a:pt x="0" y="0"/>
                </a:lnTo>
                <a:lnTo>
                  <a:pt x="0" y="281940"/>
                </a:lnTo>
                <a:close/>
              </a:path>
            </a:pathLst>
          </a:custGeom>
          <a:ln w="2857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28B4FF"/>
              </a:solidFill>
              <a:effectLst/>
              <a:uLnTx/>
              <a:uFillTx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4410454" y="826006"/>
            <a:ext cx="341063" cy="1725169"/>
          </a:xfrm>
          <a:custGeom>
            <a:avLst/>
            <a:gdLst/>
            <a:ahLst/>
            <a:cxnLst/>
            <a:rect l="l" t="t" r="r" b="b"/>
            <a:pathLst>
              <a:path w="213360" h="1257300">
                <a:moveTo>
                  <a:pt x="213360" y="1257300"/>
                </a:moveTo>
                <a:lnTo>
                  <a:pt x="171831" y="1255897"/>
                </a:lnTo>
                <a:lnTo>
                  <a:pt x="137922" y="1252077"/>
                </a:lnTo>
                <a:lnTo>
                  <a:pt x="115062" y="1246423"/>
                </a:lnTo>
                <a:lnTo>
                  <a:pt x="106680" y="1239519"/>
                </a:lnTo>
                <a:lnTo>
                  <a:pt x="106680" y="646429"/>
                </a:lnTo>
                <a:lnTo>
                  <a:pt x="98298" y="639526"/>
                </a:lnTo>
                <a:lnTo>
                  <a:pt x="75437" y="633872"/>
                </a:lnTo>
                <a:lnTo>
                  <a:pt x="41528" y="630052"/>
                </a:lnTo>
                <a:lnTo>
                  <a:pt x="0" y="628650"/>
                </a:lnTo>
                <a:lnTo>
                  <a:pt x="41529" y="627247"/>
                </a:lnTo>
                <a:lnTo>
                  <a:pt x="75438" y="623427"/>
                </a:lnTo>
                <a:lnTo>
                  <a:pt x="98298" y="617773"/>
                </a:lnTo>
                <a:lnTo>
                  <a:pt x="106680" y="610869"/>
                </a:lnTo>
                <a:lnTo>
                  <a:pt x="106680" y="17779"/>
                </a:lnTo>
                <a:lnTo>
                  <a:pt x="115062" y="10876"/>
                </a:lnTo>
                <a:lnTo>
                  <a:pt x="137922" y="5222"/>
                </a:lnTo>
                <a:lnTo>
                  <a:pt x="171831" y="1402"/>
                </a:lnTo>
                <a:lnTo>
                  <a:pt x="213360" y="0"/>
                </a:lnTo>
              </a:path>
            </a:pathLst>
          </a:custGeom>
          <a:ln w="635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58082" y="1466734"/>
            <a:ext cx="4085410" cy="566822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lvl="0">
              <a:spcBef>
                <a:spcPts val="100"/>
              </a:spcBef>
              <a:defRPr/>
            </a:pPr>
            <a:r>
              <a:rPr lang="en-US" b="1"/>
              <a:t>Website &amp; Social links: </a:t>
            </a:r>
            <a:r>
              <a:rPr lang="en-US"/>
              <a:t>Only enter the username and not the entire URL</a:t>
            </a:r>
            <a:endParaRPr kumimoji="0" sz="1400" b="1" i="0" u="none" strike="noStrike" kern="0" cap="none" spc="0" normalizeH="0" baseline="0" noProof="0">
              <a:ln>
                <a:noFill/>
              </a:ln>
              <a:solidFill>
                <a:srgbClr val="5CB1FD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59273" y="3977248"/>
            <a:ext cx="4485105" cy="133626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fontAlgn="base"/>
            <a:r>
              <a:rPr lang="en-US" b="1" dirty="0"/>
              <a:t>Chat &amp; Guest book list: </a:t>
            </a:r>
            <a:r>
              <a:rPr lang="en-GB" dirty="0"/>
              <a:t>These interactive features are optional.</a:t>
            </a:r>
            <a:r>
              <a:rPr lang="en-US" dirty="0"/>
              <a:t>​</a:t>
            </a:r>
          </a:p>
          <a:p>
            <a:pPr fontAlgn="base"/>
            <a:r>
              <a:rPr lang="en-GB" dirty="0"/>
              <a:t>​</a:t>
            </a:r>
          </a:p>
          <a:p>
            <a:pPr fontAlgn="base"/>
            <a:r>
              <a:rPr lang="en-GB" dirty="0"/>
              <a:t>They can be toggled “on” or “off”. </a:t>
            </a:r>
            <a:endParaRPr lang="en-US" dirty="0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2C4FD0-C9BB-0242-1B0D-CDD5FA9108C6}"/>
              </a:ext>
            </a:extLst>
          </p:cNvPr>
          <p:cNvSpPr txBox="1"/>
          <p:nvPr/>
        </p:nvSpPr>
        <p:spPr>
          <a:xfrm rot="10800000" flipV="1">
            <a:off x="5821680" y="5980695"/>
            <a:ext cx="584130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kern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Don’t</a:t>
            </a:r>
            <a:r>
              <a:rPr lang="en-GB" sz="1400" kern="0" spc="-25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forget</a:t>
            </a:r>
            <a:r>
              <a:rPr lang="en-GB" sz="1400" kern="0" spc="-5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to</a:t>
            </a:r>
            <a:r>
              <a:rPr lang="en-GB" sz="1400" kern="0" spc="-2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save</a:t>
            </a:r>
            <a:r>
              <a:rPr lang="en-GB" sz="1400" kern="0" spc="-15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your</a:t>
            </a:r>
            <a:r>
              <a:rPr lang="en-GB" sz="1400" kern="0" spc="-1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changes</a:t>
            </a:r>
            <a:r>
              <a:rPr lang="en-GB" sz="1400" kern="0" spc="-5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by</a:t>
            </a:r>
            <a:r>
              <a:rPr lang="en-GB" sz="1400" kern="0" spc="-1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clicking</a:t>
            </a:r>
            <a:r>
              <a:rPr lang="en-GB" sz="1400" kern="0" spc="1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kern="0" spc="-25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on </a:t>
            </a:r>
            <a:r>
              <a:rPr lang="en-GB" sz="1400" b="1" kern="0">
                <a:solidFill>
                  <a:srgbClr val="5CB1FD"/>
                </a:solidFill>
                <a:latin typeface="Open Sans"/>
                <a:ea typeface="Open Sans"/>
                <a:cs typeface="Open Sans"/>
              </a:rPr>
              <a:t>“Update</a:t>
            </a:r>
            <a:r>
              <a:rPr lang="en-GB" sz="1400" b="1" kern="0" spc="-20">
                <a:solidFill>
                  <a:srgbClr val="5CB1FD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b="1" kern="0">
                <a:solidFill>
                  <a:srgbClr val="5CB1FD"/>
                </a:solidFill>
                <a:latin typeface="Open Sans"/>
                <a:ea typeface="Open Sans"/>
                <a:cs typeface="Open Sans"/>
              </a:rPr>
              <a:t>About</a:t>
            </a:r>
            <a:r>
              <a:rPr lang="en-GB" sz="1400" b="1" kern="0" spc="20">
                <a:solidFill>
                  <a:srgbClr val="5CB1FD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GB" sz="1400" b="1" kern="0" spc="-25">
                <a:solidFill>
                  <a:srgbClr val="5CB1FD"/>
                </a:solidFill>
                <a:latin typeface="Open Sans"/>
                <a:ea typeface="Open Sans"/>
                <a:cs typeface="Open Sans"/>
              </a:rPr>
              <a:t>Us”</a:t>
            </a:r>
            <a:endParaRPr lang="en-GB" sz="1400" kern="0">
              <a:solidFill>
                <a:srgbClr val="5CB1FD"/>
              </a:solidFill>
              <a:latin typeface="Open Sans"/>
              <a:ea typeface="Open Sans"/>
              <a:cs typeface="Open Sans"/>
            </a:endParaRPr>
          </a:p>
          <a:p>
            <a:endParaRPr lang="en-GB" sz="1400"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770080CC-9E3B-64D2-0310-FA36DFD8AF7A}"/>
              </a:ext>
            </a:extLst>
          </p:cNvPr>
          <p:cNvCxnSpPr>
            <a:cxnSpLocks/>
          </p:cNvCxnSpPr>
          <p:nvPr/>
        </p:nvCxnSpPr>
        <p:spPr>
          <a:xfrm flipV="1">
            <a:off x="10302592" y="5552939"/>
            <a:ext cx="427987" cy="3409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object 10">
            <a:extLst>
              <a:ext uri="{FF2B5EF4-FFF2-40B4-BE49-F238E27FC236}">
                <a16:creationId xmlns:a16="http://schemas.microsoft.com/office/drawing/2014/main" id="{5940131D-4CE5-D4C1-D43E-234D5C5E00E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7721" y="300254"/>
            <a:ext cx="6666401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BUILD BOOTH cont..</a:t>
            </a:r>
            <a:endParaRPr lang="en-GB" b="1" spc="-10" dirty="0"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88328A-3923-B684-D528-6881B2D49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022" y="868429"/>
            <a:ext cx="8364346" cy="54650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object 10"/>
          <p:cNvSpPr txBox="1"/>
          <p:nvPr/>
        </p:nvSpPr>
        <p:spPr>
          <a:xfrm>
            <a:off x="8768482" y="883009"/>
            <a:ext cx="3226496" cy="65915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400" b="1" dirty="0">
                <a:solidFill>
                  <a:srgbClr val="002244"/>
                </a:solidFill>
              </a:rPr>
              <a:t>Videos: </a:t>
            </a:r>
            <a:r>
              <a:rPr lang="en-US" sz="1400" dirty="0">
                <a:solidFill>
                  <a:srgbClr val="002244"/>
                </a:solidFill>
              </a:rPr>
              <a:t>Here is an overview of all your videos. To add new videos, please click on the highlighted icon(s).</a:t>
            </a:r>
            <a:endParaRPr sz="1400" dirty="0">
              <a:solidFill>
                <a:srgbClr val="002244"/>
              </a:solidFill>
              <a:ea typeface="Open Sans"/>
              <a:cs typeface="Open Sans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78512" y="253558"/>
            <a:ext cx="485394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STEP 5 –</a:t>
            </a:r>
            <a:r>
              <a:rPr lang="en-GB" b="1" spc="-10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ADD</a:t>
            </a:r>
            <a:r>
              <a:rPr lang="en-GB" b="1" spc="5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NEW</a:t>
            </a:r>
            <a:r>
              <a:rPr lang="en-GB" b="1" spc="-5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spc="-10" dirty="0">
                <a:ea typeface="Roboto" panose="02000000000000000000" pitchFamily="2" charset="0"/>
                <a:cs typeface="Roboto" panose="02000000000000000000" pitchFamily="2" charset="0"/>
              </a:rPr>
              <a:t>VIDEOS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9220217" y="5328472"/>
            <a:ext cx="2971783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Don’t</a:t>
            </a:r>
            <a:r>
              <a:rPr sz="1400" spc="28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forget</a:t>
            </a:r>
            <a:r>
              <a:rPr sz="1400" spc="29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to</a:t>
            </a:r>
            <a:r>
              <a:rPr sz="1400" spc="29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save</a:t>
            </a:r>
            <a:r>
              <a:rPr sz="1400" spc="28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all</a:t>
            </a:r>
            <a:r>
              <a:rPr sz="1400" spc="28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changes</a:t>
            </a:r>
            <a:r>
              <a:rPr sz="1400" spc="29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spc="-25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by</a:t>
            </a:r>
            <a:r>
              <a:rPr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clicking</a:t>
            </a:r>
            <a:r>
              <a:rPr sz="1400" spc="1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on</a:t>
            </a:r>
            <a:r>
              <a:rPr sz="1400" spc="-3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b="1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“Update</a:t>
            </a:r>
            <a:r>
              <a:rPr sz="1400" b="1" spc="1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sz="1400" b="1" spc="-1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Videos”</a:t>
            </a:r>
            <a:endParaRPr sz="1400" dirty="0">
              <a:solidFill>
                <a:srgbClr val="002244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5E0193-62E8-41E0-BFCF-33E9AE32DC57}"/>
              </a:ext>
            </a:extLst>
          </p:cNvPr>
          <p:cNvSpPr/>
          <p:nvPr/>
        </p:nvSpPr>
        <p:spPr>
          <a:xfrm>
            <a:off x="7512121" y="3176243"/>
            <a:ext cx="337127" cy="27165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7F9DE7-8150-04D9-7CB9-E55D0807FC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43918" y="3944260"/>
            <a:ext cx="359695" cy="2987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1F75EE-AF6E-0845-60EF-0653984AAB6D}"/>
              </a:ext>
            </a:extLst>
          </p:cNvPr>
          <p:cNvSpPr txBox="1"/>
          <p:nvPr/>
        </p:nvSpPr>
        <p:spPr>
          <a:xfrm>
            <a:off x="9332199" y="2691090"/>
            <a:ext cx="2255746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You can “embed” a video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F063B2-9187-3702-5407-B06DADA48CA5}"/>
              </a:ext>
            </a:extLst>
          </p:cNvPr>
          <p:cNvSpPr txBox="1"/>
          <p:nvPr/>
        </p:nvSpPr>
        <p:spPr>
          <a:xfrm>
            <a:off x="9492699" y="4207960"/>
            <a:ext cx="1934778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Or you can “Upload” a video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C07E4A2-38C6-57ED-54F4-E4CCF8062143}"/>
              </a:ext>
            </a:extLst>
          </p:cNvPr>
          <p:cNvCxnSpPr>
            <a:cxnSpLocks/>
          </p:cNvCxnSpPr>
          <p:nvPr/>
        </p:nvCxnSpPr>
        <p:spPr>
          <a:xfrm flipH="1">
            <a:off x="7981863" y="2844523"/>
            <a:ext cx="1103563" cy="2981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871C4E67-1EB8-D3E9-26FF-945DE035BF28}"/>
              </a:ext>
            </a:extLst>
          </p:cNvPr>
          <p:cNvCxnSpPr>
            <a:cxnSpLocks/>
          </p:cNvCxnSpPr>
          <p:nvPr/>
        </p:nvCxnSpPr>
        <p:spPr>
          <a:xfrm flipH="1" flipV="1">
            <a:off x="8606938" y="4093625"/>
            <a:ext cx="975974" cy="1143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>
            <a:extLst>
              <a:ext uri="{FF2B5EF4-FFF2-40B4-BE49-F238E27FC236}">
                <a16:creationId xmlns:a16="http://schemas.microsoft.com/office/drawing/2014/main" id="{64CD167F-C012-40B4-8B8B-208159084B24}"/>
              </a:ext>
            </a:extLst>
          </p:cNvPr>
          <p:cNvSpPr/>
          <p:nvPr/>
        </p:nvSpPr>
        <p:spPr>
          <a:xfrm>
            <a:off x="7613632" y="6006548"/>
            <a:ext cx="973107" cy="22860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28B4FF"/>
              </a:solidFill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3E01FEEA-23A2-E5B4-8AB6-5538736B821D}"/>
              </a:ext>
            </a:extLst>
          </p:cNvPr>
          <p:cNvCxnSpPr>
            <a:cxnSpLocks/>
            <a:stCxn id="13" idx="1"/>
          </p:cNvCxnSpPr>
          <p:nvPr/>
        </p:nvCxnSpPr>
        <p:spPr>
          <a:xfrm flipH="1">
            <a:off x="8635907" y="5550328"/>
            <a:ext cx="584310" cy="4246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30A4A-668A-058B-7B0B-59CB0D10B8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>
            <a:extLst>
              <a:ext uri="{FF2B5EF4-FFF2-40B4-BE49-F238E27FC236}">
                <a16:creationId xmlns:a16="http://schemas.microsoft.com/office/drawing/2014/main" id="{F2AC0ACD-B3A2-3F88-2AA0-806762F2E76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35127" y="290297"/>
            <a:ext cx="485394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ADD</a:t>
            </a:r>
            <a:r>
              <a:rPr lang="en-GB" b="1" spc="5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NEW</a:t>
            </a:r>
            <a:r>
              <a:rPr lang="en-GB" b="1" spc="-5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spc="-10" dirty="0">
                <a:ea typeface="Roboto" panose="02000000000000000000" pitchFamily="2" charset="0"/>
                <a:cs typeface="Roboto" panose="02000000000000000000" pitchFamily="2" charset="0"/>
              </a:rPr>
              <a:t>VIDEOS </a:t>
            </a:r>
            <a:r>
              <a:rPr lang="en-GB" b="1" spc="-10" dirty="0" err="1"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lang="en-GB" b="1" spc="-10" dirty="0"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DBC26CE-2F5E-D1DD-DDCA-9F37F3212A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58" y="871918"/>
            <a:ext cx="4629796" cy="5449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2C41E8F-3EE1-EC96-6E28-9C2C8C2ABFE5}"/>
              </a:ext>
            </a:extLst>
          </p:cNvPr>
          <p:cNvSpPr txBox="1"/>
          <p:nvPr/>
        </p:nvSpPr>
        <p:spPr>
          <a:xfrm>
            <a:off x="5702808" y="2340864"/>
            <a:ext cx="2443298" cy="338554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sz="1400">
                <a:ea typeface="Open Sans"/>
                <a:cs typeface="Open Sans"/>
              </a:rPr>
              <a:t>Complete video file details</a:t>
            </a:r>
            <a:r>
              <a:rPr lang="en-GB" sz="1600">
                <a:ea typeface="Roboto"/>
                <a:cs typeface="Roboto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79861B8-A5B0-2385-3C94-5A081C168980}"/>
              </a:ext>
            </a:extLst>
          </p:cNvPr>
          <p:cNvSpPr txBox="1"/>
          <p:nvPr/>
        </p:nvSpPr>
        <p:spPr>
          <a:xfrm>
            <a:off x="5702808" y="4834128"/>
            <a:ext cx="3465500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sz="140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Add your video file and select </a:t>
            </a:r>
            <a:r>
              <a:rPr lang="en-GB" sz="1400" b="1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“upload</a:t>
            </a:r>
            <a:r>
              <a:rPr lang="en-GB" sz="1400" b="1">
                <a:latin typeface="Open Sans"/>
                <a:ea typeface="Open Sans"/>
                <a:cs typeface="Open Sans"/>
              </a:rPr>
              <a:t>”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E70B0C-E9B5-DE8C-4B00-9B201EBA2D85}"/>
              </a:ext>
            </a:extLst>
          </p:cNvPr>
          <p:cNvSpPr/>
          <p:nvPr/>
        </p:nvSpPr>
        <p:spPr>
          <a:xfrm>
            <a:off x="4005072" y="5739357"/>
            <a:ext cx="530352" cy="246725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8991E919-9137-19E6-8A73-2EC7833FA917}"/>
              </a:ext>
            </a:extLst>
          </p:cNvPr>
          <p:cNvCxnSpPr>
            <a:cxnSpLocks/>
          </p:cNvCxnSpPr>
          <p:nvPr/>
        </p:nvCxnSpPr>
        <p:spPr>
          <a:xfrm flipH="1">
            <a:off x="4744154" y="5041437"/>
            <a:ext cx="958654" cy="6979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28443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E79C8-81D5-EE14-9F34-196F748012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DFC18D1-D949-01C7-9492-95FF7415A5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27427"/>
            <a:ext cx="12192000" cy="45654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EC61FD8-138B-1F9C-C888-C82BC757AAC9}"/>
              </a:ext>
            </a:extLst>
          </p:cNvPr>
          <p:cNvSpPr/>
          <p:nvPr/>
        </p:nvSpPr>
        <p:spPr>
          <a:xfrm>
            <a:off x="8019288" y="1481328"/>
            <a:ext cx="1664208" cy="13258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64D7554-9F70-DE7A-98E6-6504BC8D7BA0}"/>
              </a:ext>
            </a:extLst>
          </p:cNvPr>
          <p:cNvSpPr/>
          <p:nvPr/>
        </p:nvSpPr>
        <p:spPr>
          <a:xfrm>
            <a:off x="11192256" y="3429000"/>
            <a:ext cx="822960" cy="4663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object 12">
            <a:extLst>
              <a:ext uri="{FF2B5EF4-FFF2-40B4-BE49-F238E27FC236}">
                <a16:creationId xmlns:a16="http://schemas.microsoft.com/office/drawing/2014/main" id="{AE42F09B-9665-780B-DA09-40F428525F4F}"/>
              </a:ext>
            </a:extLst>
          </p:cNvPr>
          <p:cNvSpPr txBox="1">
            <a:spLocks/>
          </p:cNvSpPr>
          <p:nvPr/>
        </p:nvSpPr>
        <p:spPr>
          <a:xfrm>
            <a:off x="272645" y="408920"/>
            <a:ext cx="4853940" cy="397545"/>
          </a:xfrm>
          <a:prstGeom prst="rect">
            <a:avLst/>
          </a:prstGeom>
        </p:spPr>
        <p:txBody>
          <a:bodyPr vert="horz" wrap="square" lIns="0" tIns="1270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12000"/>
              </a:lnSpc>
              <a:spcBef>
                <a:spcPct val="0"/>
              </a:spcBef>
              <a:buNone/>
              <a:defRPr sz="25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ADD</a:t>
            </a:r>
            <a:r>
              <a:rPr lang="en-GB" b="1" spc="5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dirty="0">
                <a:ea typeface="Roboto" panose="02000000000000000000" pitchFamily="2" charset="0"/>
                <a:cs typeface="Roboto" panose="02000000000000000000" pitchFamily="2" charset="0"/>
              </a:rPr>
              <a:t>NEW</a:t>
            </a:r>
            <a:r>
              <a:rPr lang="en-GB" b="1" spc="-5" dirty="0"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en-GB" b="1" spc="-10" dirty="0">
                <a:ea typeface="Roboto" panose="02000000000000000000" pitchFamily="2" charset="0"/>
                <a:cs typeface="Roboto" panose="02000000000000000000" pitchFamily="2" charset="0"/>
              </a:rPr>
              <a:t>VIDEOS </a:t>
            </a:r>
            <a:r>
              <a:rPr lang="en-GB" b="1" spc="-10" dirty="0" err="1"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lang="en-GB" b="1" spc="-10" dirty="0"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1903191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208859" y="5520370"/>
            <a:ext cx="6706334" cy="671979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lvl="0" indent="0" algn="l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Thumbnail</a:t>
            </a: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: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add</a:t>
            </a:r>
            <a:r>
              <a:rPr kumimoji="0" sz="1400" b="0" i="0" u="none" strike="noStrike" kern="0" cap="none" spc="6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a</a:t>
            </a:r>
            <a:r>
              <a:rPr kumimoji="0" sz="1400" b="0" i="0" u="none" strike="noStrike" kern="0" cap="none" spc="7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screenshot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of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the first</a:t>
            </a:r>
            <a:r>
              <a:rPr kumimoji="0" sz="14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page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or an image</a:t>
            </a:r>
            <a:r>
              <a:rPr lang="en-GB" sz="1400" kern="0" dirty="0">
                <a:latin typeface="Open Sans"/>
                <a:ea typeface="Open Sans"/>
                <a:cs typeface="Open Sans"/>
              </a:rPr>
              <a:t> of your choice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.  </a:t>
            </a:r>
            <a:endParaRPr lang="en-US" sz="1400" dirty="0">
              <a:latin typeface="Open Sans"/>
              <a:ea typeface="Open Sans"/>
              <a:cs typeface="Open Sans"/>
            </a:endParaRPr>
          </a:p>
          <a:p>
            <a:pPr marL="12700" marR="5080" lvl="0" indent="0" algn="l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Without a thumbnail, the preview on the front end will be a blank image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(5MB</a:t>
            </a:r>
            <a:r>
              <a:rPr kumimoji="0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PNG</a:t>
            </a:r>
            <a:r>
              <a:rPr kumimoji="0" sz="14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image).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73252" y="162372"/>
            <a:ext cx="8906156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dirty="0">
                <a:ea typeface="Roboto" pitchFamily="2" charset="0"/>
                <a:cs typeface="Roboto" pitchFamily="2" charset="0"/>
              </a:rPr>
              <a:t>STEP</a:t>
            </a:r>
            <a:r>
              <a:rPr lang="en-GB" b="1" spc="-5" dirty="0">
                <a:ea typeface="Roboto" pitchFamily="2" charset="0"/>
                <a:cs typeface="Roboto" pitchFamily="2" charset="0"/>
              </a:rPr>
              <a:t> 4 - </a:t>
            </a:r>
            <a:r>
              <a:rPr lang="en-GB" b="1" dirty="0">
                <a:ea typeface="Roboto" pitchFamily="2" charset="0"/>
                <a:cs typeface="Roboto" pitchFamily="2" charset="0"/>
              </a:rPr>
              <a:t>ADD DOWNLOADABLE</a:t>
            </a:r>
            <a:r>
              <a:rPr lang="en-GB" b="1" spc="5" dirty="0">
                <a:ea typeface="Roboto" pitchFamily="2" charset="0"/>
                <a:cs typeface="Roboto" pitchFamily="2" charset="0"/>
              </a:rPr>
              <a:t> </a:t>
            </a:r>
            <a:r>
              <a:rPr lang="en-GB" b="1" spc="-10" dirty="0">
                <a:ea typeface="Roboto" pitchFamily="2" charset="0"/>
                <a:cs typeface="Roboto" pitchFamily="2" charset="0"/>
              </a:rPr>
              <a:t>DOCUMENTS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61D71C-A836-7A0A-5607-95CDF874ECDE}"/>
              </a:ext>
            </a:extLst>
          </p:cNvPr>
          <p:cNvSpPr txBox="1"/>
          <p:nvPr/>
        </p:nvSpPr>
        <p:spPr>
          <a:xfrm>
            <a:off x="182981" y="4430257"/>
            <a:ext cx="6706334" cy="11233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2700" marR="169545" lvl="0" indent="0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Downloads:</a:t>
            </a:r>
            <a:r>
              <a:rPr kumimoji="0" lang="en-GB" sz="1400" b="1" i="0" u="none" strike="noStrike" kern="0" cap="none" spc="3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Add</a:t>
            </a:r>
            <a:r>
              <a:rPr kumimoji="0" lang="en-GB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up</a:t>
            </a:r>
            <a:r>
              <a:rPr kumimoji="0" lang="en-GB" sz="1400" b="0" i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to</a:t>
            </a:r>
            <a:r>
              <a:rPr kumimoji="0" lang="en-GB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-25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10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downloadable </a:t>
            </a: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PDFs</a:t>
            </a:r>
            <a:r>
              <a:rPr kumimoji="0" lang="en-GB" sz="1400" b="0" i="0" u="none" strike="noStrike" kern="0" cap="none" spc="-15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to</a:t>
            </a:r>
            <a:r>
              <a:rPr kumimoji="0" lang="en-GB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lang="en-GB" sz="1400" kern="0" dirty="0">
                <a:latin typeface="Open Sans"/>
                <a:ea typeface="Open Sans"/>
                <a:cs typeface="Open Sans"/>
              </a:rPr>
              <a:t>the</a:t>
            </a:r>
            <a:r>
              <a:rPr kumimoji="0" lang="en-GB" sz="1400" b="0" i="0" u="none" strike="noStrike" kern="0" cap="none" spc="-5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-1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stand.</a:t>
            </a:r>
            <a:endParaRPr lang="en-GB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4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Choose</a:t>
            </a:r>
            <a:r>
              <a:rPr kumimoji="0" lang="en-GB" sz="1400" b="0" i="0" u="none" strike="noStrike" kern="0" cap="none" spc="11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an</a:t>
            </a:r>
            <a:r>
              <a:rPr kumimoji="0" lang="en-GB" sz="1400" b="0" i="0" u="none" strike="noStrike" kern="0" cap="none" spc="105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existing</a:t>
            </a:r>
            <a:r>
              <a:rPr kumimoji="0" lang="en-GB" sz="1400" b="0" i="0" u="none" strike="noStrike" kern="0" cap="none" spc="11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file</a:t>
            </a:r>
            <a:r>
              <a:rPr kumimoji="0" lang="en-GB" sz="1400" b="0" i="0" u="none" strike="noStrike" kern="0" cap="none" spc="105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or</a:t>
            </a:r>
            <a:r>
              <a:rPr kumimoji="0" lang="en-GB" sz="1400" b="0" i="0" u="none" strike="noStrike" kern="0" cap="none" spc="11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click</a:t>
            </a:r>
            <a:r>
              <a:rPr kumimoji="0" lang="en-GB" sz="1400" b="0" i="0" u="none" strike="noStrike" kern="0" cap="none" spc="11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1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“the cloud Icon</a:t>
            </a: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”</a:t>
            </a:r>
            <a:r>
              <a:rPr kumimoji="0" lang="en-GB" sz="1400" b="1" i="0" u="none" strike="noStrike" kern="0" cap="none" spc="25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to</a:t>
            </a:r>
            <a:r>
              <a:rPr kumimoji="0" lang="en-GB" sz="1400" b="0" i="0" u="none" strike="noStrike" kern="0" cap="none" spc="-3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add</a:t>
            </a:r>
            <a:r>
              <a:rPr kumimoji="0" lang="en-GB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something</a:t>
            </a:r>
            <a:r>
              <a:rPr kumimoji="0" lang="en-GB" sz="1400" b="0" i="0" u="none" strike="noStrike" kern="0" cap="none" spc="1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r>
              <a:rPr kumimoji="0" lang="en-GB" sz="1400" b="0" i="0" u="none" strike="noStrike" kern="0" cap="none" spc="-2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new. Complete details, and then select 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the “</a:t>
            </a:r>
            <a:r>
              <a:rPr kumimoji="0" lang="en-GB" sz="1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upload”</a:t>
            </a:r>
            <a:r>
              <a:rPr kumimoji="0" lang="en-GB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Open Sans"/>
                <a:ea typeface="Open Sans"/>
                <a:cs typeface="Open Sans"/>
              </a:rPr>
              <a:t> button to add. </a:t>
            </a:r>
            <a:endParaRPr lang="en-GB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12700" marR="5080" lvl="0" indent="0" defTabSz="914400" eaLnBrk="1" fontAlgn="auto" latinLnBrk="0" hangingPunct="1">
              <a:lnSpc>
                <a:spcPct val="100000"/>
              </a:lnSpc>
              <a:spcBef>
                <a:spcPts val="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9FBBB88-A877-69B8-39F0-D119B76C7C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6417"/>
            <a:ext cx="7097974" cy="33649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1240088-D400-ABC8-1F31-57D56D8566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7749" y="628259"/>
            <a:ext cx="4801270" cy="5601482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9411F908-A59D-F9E8-A940-17D37C6E87A1}"/>
              </a:ext>
            </a:extLst>
          </p:cNvPr>
          <p:cNvSpPr/>
          <p:nvPr/>
        </p:nvSpPr>
        <p:spPr>
          <a:xfrm>
            <a:off x="6444248" y="1916615"/>
            <a:ext cx="653726" cy="52638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9D9CD3-43CF-FD06-D6F6-797CCE2520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030" y="610644"/>
            <a:ext cx="4109944" cy="5636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E9027C5-09A3-5DE9-B14A-BF3E7C09E1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4147" y="505275"/>
            <a:ext cx="4991797" cy="35437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DF24DAD-2D5D-362C-E575-46C9A6D2FB3C}"/>
              </a:ext>
            </a:extLst>
          </p:cNvPr>
          <p:cNvSpPr/>
          <p:nvPr/>
        </p:nvSpPr>
        <p:spPr>
          <a:xfrm>
            <a:off x="3603774" y="5687319"/>
            <a:ext cx="625781" cy="56003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19B2173-B02C-2EC0-0E34-193C934192BB}"/>
              </a:ext>
            </a:extLst>
          </p:cNvPr>
          <p:cNvSpPr txBox="1"/>
          <p:nvPr/>
        </p:nvSpPr>
        <p:spPr>
          <a:xfrm>
            <a:off x="4313840" y="5192744"/>
            <a:ext cx="7021677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>
              <a:defRPr/>
            </a:pPr>
            <a:r>
              <a:rPr lang="en-GB" sz="1400"/>
              <a:t>If your video doesn’t appear in the library immediately, try refreshing the page, closing the library, and clicking the upload icon again.</a:t>
            </a:r>
            <a:endParaRPr lang="en-GB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60FC0B61-ECF9-C076-2B36-BE5EAA2C0D6A}"/>
              </a:ext>
            </a:extLst>
          </p:cNvPr>
          <p:cNvCxnSpPr>
            <a:cxnSpLocks/>
            <a:endCxn id="7" idx="1"/>
          </p:cNvCxnSpPr>
          <p:nvPr/>
        </p:nvCxnSpPr>
        <p:spPr>
          <a:xfrm rot="5400000" flipH="1" flipV="1">
            <a:off x="2782660" y="3463340"/>
            <a:ext cx="3617654" cy="1245320"/>
          </a:xfrm>
          <a:prstGeom prst="bentConnector2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86ECE603-3901-3BDB-EBD2-9C4A3DF55441}"/>
              </a:ext>
            </a:extLst>
          </p:cNvPr>
          <p:cNvSpPr/>
          <p:nvPr/>
        </p:nvSpPr>
        <p:spPr>
          <a:xfrm>
            <a:off x="5303640" y="1102857"/>
            <a:ext cx="1886299" cy="17035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D0E9672-494C-1E5C-0B76-4CFED0B46301}"/>
              </a:ext>
            </a:extLst>
          </p:cNvPr>
          <p:cNvSpPr/>
          <p:nvPr/>
        </p:nvSpPr>
        <p:spPr>
          <a:xfrm>
            <a:off x="8966824" y="3535324"/>
            <a:ext cx="1239120" cy="49111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4A52D37-1E88-F46A-B7CF-734B6DCCBCC0}"/>
              </a:ext>
            </a:extLst>
          </p:cNvPr>
          <p:cNvSpPr txBox="1"/>
          <p:nvPr/>
        </p:nvSpPr>
        <p:spPr>
          <a:xfrm>
            <a:off x="4281070" y="4230090"/>
            <a:ext cx="7595401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fontAlgn="base"/>
            <a:r>
              <a:rPr lang="en-GB" sz="1400" b="1"/>
              <a:t>Once your file has been uploaded, it will appear in the “Library”.</a:t>
            </a:r>
            <a:r>
              <a:rPr lang="en-GB" sz="1400"/>
              <a:t>​</a:t>
            </a:r>
          </a:p>
          <a:p>
            <a:pPr fontAlgn="base"/>
            <a:r>
              <a:rPr lang="en-GB" sz="1400"/>
              <a:t>​</a:t>
            </a:r>
          </a:p>
          <a:p>
            <a:pPr fontAlgn="base"/>
            <a:r>
              <a:rPr lang="en-GB" sz="1400"/>
              <a:t>Select the video file and then click "confirm upload" to add it to your virtual booth</a:t>
            </a:r>
          </a:p>
          <a:p>
            <a:endParaRPr lang="en-GB" sz="1400">
              <a:ea typeface="Roboto" panose="02000000000000000000" pitchFamily="2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CFFD3D4-2B31-AF80-43F9-9618678562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35517" y="5089836"/>
            <a:ext cx="496400" cy="449863"/>
          </a:xfrm>
          <a:prstGeom prst="rect">
            <a:avLst/>
          </a:prstGeom>
        </p:spPr>
      </p:pic>
      <p:sp>
        <p:nvSpPr>
          <p:cNvPr id="2" name="object 8">
            <a:extLst>
              <a:ext uri="{FF2B5EF4-FFF2-40B4-BE49-F238E27FC236}">
                <a16:creationId xmlns:a16="http://schemas.microsoft.com/office/drawing/2014/main" id="{024B441F-1BE2-1448-9EC6-F1B5486C562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252" y="162372"/>
            <a:ext cx="8906156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dirty="0">
                <a:ea typeface="Roboto" pitchFamily="2" charset="0"/>
                <a:cs typeface="Roboto" pitchFamily="2" charset="0"/>
              </a:rPr>
              <a:t>ADD DOWNLOADABLE</a:t>
            </a:r>
            <a:r>
              <a:rPr lang="en-GB" b="1" spc="5" dirty="0">
                <a:ea typeface="Roboto" pitchFamily="2" charset="0"/>
                <a:cs typeface="Roboto" pitchFamily="2" charset="0"/>
              </a:rPr>
              <a:t> </a:t>
            </a:r>
            <a:r>
              <a:rPr lang="en-GB" b="1" spc="-10" dirty="0">
                <a:ea typeface="Roboto" pitchFamily="2" charset="0"/>
                <a:cs typeface="Roboto" pitchFamily="2" charset="0"/>
              </a:rPr>
              <a:t>DOCUMENTS </a:t>
            </a:r>
            <a:r>
              <a:rPr lang="en-GB" b="1" spc="-10" dirty="0" err="1">
                <a:ea typeface="Roboto" pitchFamily="2" charset="0"/>
                <a:cs typeface="Roboto" pitchFamily="2" charset="0"/>
              </a:rPr>
              <a:t>cont</a:t>
            </a:r>
            <a:r>
              <a:rPr lang="en-GB" b="1" spc="-10" dirty="0">
                <a:ea typeface="Roboto" pitchFamily="2" charset="0"/>
                <a:cs typeface="Roboto" pitchFamily="2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131360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7D92F2B-E437-EA66-DB01-2AF2422240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061" y="1106103"/>
            <a:ext cx="8001411" cy="43055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0373EA8-753F-1D9E-840F-F61C3774F8BB}"/>
              </a:ext>
            </a:extLst>
          </p:cNvPr>
          <p:cNvSpPr txBox="1"/>
          <p:nvPr/>
        </p:nvSpPr>
        <p:spPr>
          <a:xfrm>
            <a:off x="8385048" y="2911715"/>
            <a:ext cx="3468624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Existing Representatives can be managed here. </a:t>
            </a:r>
          </a:p>
          <a:p>
            <a:endParaRPr lang="en-GB" sz="1400" dirty="0">
              <a:solidFill>
                <a:srgbClr val="002244"/>
              </a:solidFill>
              <a:latin typeface="Open Sans"/>
              <a:ea typeface="Open Sans"/>
              <a:cs typeface="Open Sans"/>
            </a:endParaRPr>
          </a:p>
          <a:p>
            <a:r>
              <a:rPr lang="en-GB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You can toggle their visibility to attendees on or off using the “Show” and “Hide” toggles.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6474B04-060E-8C3B-5797-3760AB7C1B64}"/>
              </a:ext>
            </a:extLst>
          </p:cNvPr>
          <p:cNvSpPr/>
          <p:nvPr/>
        </p:nvSpPr>
        <p:spPr>
          <a:xfrm>
            <a:off x="6988603" y="2987797"/>
            <a:ext cx="1183000" cy="5421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9E4290-5EDB-CC4E-4F50-4C664DA1722D}"/>
              </a:ext>
            </a:extLst>
          </p:cNvPr>
          <p:cNvSpPr txBox="1"/>
          <p:nvPr/>
        </p:nvSpPr>
        <p:spPr>
          <a:xfrm>
            <a:off x="260467" y="5751897"/>
            <a:ext cx="11671066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400" b="1" dirty="0">
                <a:latin typeface="Open Sans"/>
                <a:ea typeface="Open Sans"/>
                <a:cs typeface="Open Sans"/>
              </a:rPr>
              <a:t>If additional staff need to be added, this will need to be actioned by the event organiser. Please</a:t>
            </a:r>
            <a:r>
              <a:rPr lang="en-GB" sz="1400" b="1" dirty="0">
                <a:ea typeface="Open Sans"/>
                <a:cs typeface="Open Sans"/>
              </a:rPr>
              <a:t> contact [</a:t>
            </a:r>
            <a:r>
              <a:rPr lang="en-GB" sz="1400" b="1" dirty="0">
                <a:highlight>
                  <a:srgbClr val="FFFF00"/>
                </a:highlight>
                <a:ea typeface="Open Sans"/>
                <a:cs typeface="Open Sans"/>
              </a:rPr>
              <a:t>SPEX OPS’ EMAIL</a:t>
            </a:r>
            <a:r>
              <a:rPr lang="en-GB" sz="1400" b="1" dirty="0">
                <a:ea typeface="Open Sans"/>
                <a:cs typeface="Open Sans"/>
              </a:rPr>
              <a:t>] </a:t>
            </a:r>
            <a:r>
              <a:rPr lang="en-GB" sz="1400" b="1" dirty="0">
                <a:latin typeface="Open Sans"/>
                <a:ea typeface="Open Sans"/>
                <a:cs typeface="Open Sans"/>
              </a:rPr>
              <a:t>for assistance. </a:t>
            </a:r>
          </a:p>
        </p:txBody>
      </p:sp>
      <p:sp>
        <p:nvSpPr>
          <p:cNvPr id="2" name="object 8">
            <a:extLst>
              <a:ext uri="{FF2B5EF4-FFF2-40B4-BE49-F238E27FC236}">
                <a16:creationId xmlns:a16="http://schemas.microsoft.com/office/drawing/2014/main" id="{55452808-436F-5915-9512-0E8DCE79C8D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1061" y="323838"/>
            <a:ext cx="5493328" cy="7822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dirty="0">
                <a:solidFill>
                  <a:srgbClr val="002244"/>
                </a:solidFill>
                <a:ea typeface="Roboto" pitchFamily="2" charset="0"/>
                <a:cs typeface="Roboto" pitchFamily="2" charset="0"/>
              </a:rPr>
              <a:t>STEP</a:t>
            </a:r>
            <a:r>
              <a:rPr lang="en-GB" b="1" spc="-5" dirty="0">
                <a:solidFill>
                  <a:srgbClr val="002244"/>
                </a:solidFill>
                <a:ea typeface="Roboto" pitchFamily="2" charset="0"/>
                <a:cs typeface="Roboto" pitchFamily="2" charset="0"/>
              </a:rPr>
              <a:t> 5 – STAFF</a:t>
            </a:r>
            <a:br>
              <a:rPr lang="en-GB" b="1" spc="-5" dirty="0">
                <a:solidFill>
                  <a:srgbClr val="002244"/>
                </a:solidFill>
                <a:ea typeface="Roboto" pitchFamily="2" charset="0"/>
                <a:cs typeface="Roboto" pitchFamily="2" charset="0"/>
              </a:rPr>
            </a:br>
            <a:endParaRPr lang="en-GB" b="1" spc="-10" dirty="0">
              <a:solidFill>
                <a:srgbClr val="002244"/>
              </a:solidFill>
              <a:ea typeface="Roboto" pitchFamily="2" charset="0"/>
              <a:cs typeface="Robot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4743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792D1F-2346-3C4C-B693-21D67B19B0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159" y="1044195"/>
            <a:ext cx="5390969" cy="3564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object 7">
            <a:extLst>
              <a:ext uri="{FF2B5EF4-FFF2-40B4-BE49-F238E27FC236}">
                <a16:creationId xmlns:a16="http://schemas.microsoft.com/office/drawing/2014/main" id="{1DC2DE41-1871-7FD8-792C-59BB3F44B97B}"/>
              </a:ext>
            </a:extLst>
          </p:cNvPr>
          <p:cNvSpPr txBox="1">
            <a:spLocks/>
          </p:cNvSpPr>
          <p:nvPr/>
        </p:nvSpPr>
        <p:spPr>
          <a:xfrm>
            <a:off x="156159" y="307168"/>
            <a:ext cx="485394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z="2500" b="1" dirty="0">
                <a:ea typeface="Roboto" pitchFamily="2" charset="0"/>
                <a:cs typeface="Roboto" pitchFamily="2" charset="0"/>
              </a:rPr>
              <a:t>STEP</a:t>
            </a:r>
            <a:r>
              <a:rPr lang="en-GB" sz="2500" b="1" spc="-10" dirty="0">
                <a:ea typeface="Roboto" pitchFamily="2" charset="0"/>
                <a:cs typeface="Roboto" pitchFamily="2" charset="0"/>
              </a:rPr>
              <a:t> 6</a:t>
            </a:r>
            <a:r>
              <a:rPr lang="en-GB" sz="2500" b="1" spc="-20" dirty="0">
                <a:ea typeface="Roboto" pitchFamily="2" charset="0"/>
                <a:cs typeface="Roboto" pitchFamily="2" charset="0"/>
              </a:rPr>
              <a:t> </a:t>
            </a:r>
            <a:r>
              <a:rPr lang="en-GB" sz="2500" b="1" dirty="0">
                <a:ea typeface="Roboto" pitchFamily="2" charset="0"/>
                <a:cs typeface="Roboto" pitchFamily="2" charset="0"/>
              </a:rPr>
              <a:t>–</a:t>
            </a:r>
            <a:r>
              <a:rPr lang="en-GB" sz="2500" b="1" spc="-25" dirty="0">
                <a:ea typeface="Roboto" pitchFamily="2" charset="0"/>
                <a:cs typeface="Roboto" pitchFamily="2" charset="0"/>
              </a:rPr>
              <a:t> QR CODES</a:t>
            </a:r>
            <a:endParaRPr lang="en-GB" sz="2500" b="1" spc="-10" dirty="0">
              <a:ea typeface="Roboto" pitchFamily="2" charset="0"/>
              <a:cs typeface="Roboto" pitchFamily="2" charset="0"/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CB02DBE1-F141-88BF-D4DD-27B8C64148FD}"/>
              </a:ext>
            </a:extLst>
          </p:cNvPr>
          <p:cNvSpPr txBox="1"/>
          <p:nvPr/>
        </p:nvSpPr>
        <p:spPr>
          <a:xfrm>
            <a:off x="9570044" y="1044195"/>
            <a:ext cx="2335443" cy="170303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en-GB" sz="140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You can print a QR code, which can be scanned by attendees onsite at your booth to download your documents for later viewing. All downloads come in 1 file</a:t>
            </a:r>
          </a:p>
          <a:p>
            <a:pPr marL="12700" marR="5080">
              <a:lnSpc>
                <a:spcPct val="100000"/>
              </a:lnSpc>
              <a:spcBef>
                <a:spcPts val="100"/>
              </a:spcBef>
            </a:pPr>
            <a:endParaRPr lang="en-GB" sz="1100">
              <a:latin typeface="Roboto" panose="02000000000000000000" pitchFamily="2" charset="0"/>
              <a:ea typeface="Roboto" panose="02000000000000000000" pitchFamily="2" charset="0"/>
              <a:cs typeface="Calibri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ABA295-AD33-1422-5AEA-E16F5CEE07E6}"/>
              </a:ext>
            </a:extLst>
          </p:cNvPr>
          <p:cNvSpPr/>
          <p:nvPr/>
        </p:nvSpPr>
        <p:spPr>
          <a:xfrm>
            <a:off x="8562110" y="3070542"/>
            <a:ext cx="332509" cy="29845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3D45B3-00B7-2EE1-2D22-B42ECF5D37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2004" y="219955"/>
            <a:ext cx="2922615" cy="5412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488165F-A8C6-9918-73DF-D0492EF637B2}"/>
              </a:ext>
            </a:extLst>
          </p:cNvPr>
          <p:cNvSpPr/>
          <p:nvPr/>
        </p:nvSpPr>
        <p:spPr>
          <a:xfrm>
            <a:off x="5010099" y="2926080"/>
            <a:ext cx="211125" cy="26517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34D95EA-960E-6303-5296-19C89A35AA0E}"/>
              </a:ext>
            </a:extLst>
          </p:cNvPr>
          <p:cNvCxnSpPr/>
          <p:nvPr/>
        </p:nvCxnSpPr>
        <p:spPr>
          <a:xfrm flipV="1">
            <a:off x="5221224" y="762776"/>
            <a:ext cx="1691640" cy="22958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5192978" y="2985289"/>
            <a:ext cx="5953557" cy="4437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lvl="0" indent="0" algn="l" defTabSz="91440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When you click to download, all your uploaded documents will be linked to the respective QR codes for you to print and bring onsite</a:t>
            </a:r>
            <a:r>
              <a:rPr kumimoji="0" lang="en-GB" sz="14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.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0013B4E3-4266-9723-A10D-99C77B18AB04}"/>
              </a:ext>
            </a:extLst>
          </p:cNvPr>
          <p:cNvSpPr txBox="1">
            <a:spLocks/>
          </p:cNvSpPr>
          <p:nvPr/>
        </p:nvSpPr>
        <p:spPr>
          <a:xfrm>
            <a:off x="475336" y="239089"/>
            <a:ext cx="4853940" cy="3975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GB" sz="2500" b="1" spc="-25" dirty="0">
                <a:ea typeface="Open Sans" panose="020B0606030504020204" pitchFamily="34" charset="0"/>
                <a:cs typeface="Open Sans" panose="020B0606030504020204" pitchFamily="34" charset="0"/>
              </a:rPr>
              <a:t>QR CODES </a:t>
            </a:r>
            <a:r>
              <a:rPr lang="en-GB" sz="2500" b="1" spc="-25" dirty="0" err="1">
                <a:ea typeface="Open Sans" panose="020B0606030504020204" pitchFamily="34" charset="0"/>
                <a:cs typeface="Open Sans" panose="020B0606030504020204" pitchFamily="34" charset="0"/>
              </a:rPr>
              <a:t>cont</a:t>
            </a:r>
            <a:r>
              <a:rPr lang="en-GB" sz="2500" b="1" spc="-25" dirty="0">
                <a:ea typeface="Open Sans" panose="020B0606030504020204" pitchFamily="34" charset="0"/>
                <a:cs typeface="Open Sans" panose="020B0606030504020204" pitchFamily="34" charset="0"/>
              </a:rPr>
              <a:t>…</a:t>
            </a:r>
            <a:endParaRPr lang="en-GB" sz="2500" b="1" spc="-10" dirty="0"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8398FC-C520-FF49-3B96-ACCDD84E2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930" y="912637"/>
            <a:ext cx="3613926" cy="50654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EFACE0-208E-98A9-18E9-A29BCCC35A80}"/>
              </a:ext>
            </a:extLst>
          </p:cNvPr>
          <p:cNvSpPr txBox="1"/>
          <p:nvPr/>
        </p:nvSpPr>
        <p:spPr>
          <a:xfrm>
            <a:off x="5036254" y="2039112"/>
            <a:ext cx="2512226" cy="30777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en-GB" sz="140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Title to match uploaded file</a:t>
            </a:r>
            <a:r>
              <a:rPr lang="en-GB" sz="120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5220B71-1DF0-1328-BC1B-EE61D2945116}"/>
              </a:ext>
            </a:extLst>
          </p:cNvPr>
          <p:cNvCxnSpPr>
            <a:cxnSpLocks/>
            <a:stCxn id="6" idx="1"/>
          </p:cNvCxnSpPr>
          <p:nvPr/>
        </p:nvCxnSpPr>
        <p:spPr>
          <a:xfrm flipH="1">
            <a:off x="3806065" y="2193001"/>
            <a:ext cx="1230189" cy="2118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A blue sphere with many points&#10;&#10;Description automatically generated">
            <a:extLst>
              <a:ext uri="{FF2B5EF4-FFF2-40B4-BE49-F238E27FC236}">
                <a16:creationId xmlns:a16="http://schemas.microsoft.com/office/drawing/2014/main" id="{F46C200A-0386-D814-C289-0AB1698001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" r="15"/>
          <a:stretch/>
        </p:blipFill>
        <p:spPr>
          <a:xfrm>
            <a:off x="8136000" y="0"/>
            <a:ext cx="4056000" cy="6858000"/>
          </a:xfrm>
        </p:spPr>
      </p:pic>
      <p:sp>
        <p:nvSpPr>
          <p:cNvPr id="12" name="Title 5">
            <a:extLst>
              <a:ext uri="{FF2B5EF4-FFF2-40B4-BE49-F238E27FC236}">
                <a16:creationId xmlns:a16="http://schemas.microsoft.com/office/drawing/2014/main" id="{7C144B19-78F5-4703-9006-DDC0CFC70A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2729" y="2298191"/>
            <a:ext cx="4450080" cy="1476811"/>
          </a:xfrm>
        </p:spPr>
        <p:txBody>
          <a:bodyPr>
            <a:normAutofit/>
          </a:bodyPr>
          <a:lstStyle/>
          <a:p>
            <a:r>
              <a:rPr lang="en-US" sz="3600" b="0" kern="1200" spc="-30">
                <a:solidFill>
                  <a:srgbClr val="FFFFFF"/>
                </a:solidFill>
                <a:latin typeface="Aleo Light"/>
              </a:rPr>
              <a:t>Lead Retrieval</a:t>
            </a:r>
            <a:br>
              <a:rPr lang="en-US" sz="3600" b="0" kern="1200" spc="-2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5108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E13F9-7A49-90E2-7C39-851CA49D6D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175" y="1302406"/>
            <a:ext cx="1772372" cy="3838937"/>
          </a:xfrm>
        </p:spPr>
        <p:txBody>
          <a:bodyPr vert="horz" lIns="0" tIns="0" rIns="0" bIns="0" rtlCol="0" anchor="t">
            <a:normAutofit fontScale="85000" lnSpcReduction="20000"/>
          </a:bodyPr>
          <a:lstStyle/>
          <a:p>
            <a:pPr marL="342900" indent="-342900">
              <a:buAutoNum type="arabicPeriod"/>
            </a:pPr>
            <a:r>
              <a:rPr lang="en-US" sz="1400" dirty="0">
                <a:solidFill>
                  <a:srgbClr val="002060"/>
                </a:solidFill>
                <a:ea typeface="Open Sans"/>
                <a:cs typeface="Open Sans"/>
              </a:rPr>
              <a:t>On your phone or tablet, please download the ConnectMe app. To find it in the App Store / Google Play, please search </a:t>
            </a:r>
            <a:r>
              <a:rPr lang="en-US" sz="1400" i="1" dirty="0">
                <a:solidFill>
                  <a:srgbClr val="002060"/>
                </a:solidFill>
                <a:ea typeface="Open Sans"/>
                <a:cs typeface="Open Sans"/>
              </a:rPr>
              <a:t>‘</a:t>
            </a:r>
            <a:r>
              <a:rPr lang="en-US" sz="1400" b="1" i="1" dirty="0">
                <a:solidFill>
                  <a:srgbClr val="002060"/>
                </a:solidFill>
                <a:ea typeface="Open Sans"/>
                <a:cs typeface="Open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ConnectMe by Informa’.</a:t>
            </a:r>
            <a:br>
              <a:rPr lang="en-US" sz="1400" b="1" i="1" dirty="0">
                <a:solidFill>
                  <a:srgbClr val="002060"/>
                </a:solidFill>
                <a:ea typeface="Open Sans"/>
                <a:cs typeface="Open Sans"/>
              </a:rPr>
            </a:br>
            <a:endParaRPr lang="en-US" sz="1400" b="1" i="1" dirty="0">
              <a:solidFill>
                <a:srgbClr val="002060"/>
              </a:solidFill>
              <a:ea typeface="Open Sans"/>
              <a:cs typeface="Open Sans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002060"/>
                </a:solidFill>
                <a:ea typeface="Open Sans"/>
                <a:cs typeface="Open Sans"/>
              </a:rPr>
              <a:t>Once downloaded, please enter the App code: </a:t>
            </a:r>
            <a:r>
              <a:rPr lang="en-US" sz="1400" b="1" dirty="0">
                <a:solidFill>
                  <a:srgbClr val="002060"/>
                </a:solidFill>
                <a:ea typeface="Open Sans"/>
                <a:cs typeface="Open Sans"/>
              </a:rPr>
              <a:t>GF2026</a:t>
            </a:r>
            <a:r>
              <a:rPr lang="en-US" sz="1400" b="1" dirty="0">
                <a:solidFill>
                  <a:srgbClr val="002060"/>
                </a:solidFill>
                <a:highlight>
                  <a:srgbClr val="FFFF00"/>
                </a:highlight>
                <a:ea typeface="Open Sans"/>
                <a:cs typeface="Open Sans"/>
              </a:rPr>
              <a:t> </a:t>
            </a:r>
            <a:br>
              <a:rPr lang="en-US" sz="1400" b="1" dirty="0">
                <a:solidFill>
                  <a:srgbClr val="002060"/>
                </a:solidFill>
                <a:highlight>
                  <a:srgbClr val="FFFF00"/>
                </a:highlight>
                <a:ea typeface="Open Sans"/>
                <a:cs typeface="Open Sans"/>
              </a:rPr>
            </a:br>
            <a:endParaRPr lang="en-US" sz="1400" b="1" dirty="0">
              <a:solidFill>
                <a:srgbClr val="002060"/>
              </a:solidFill>
              <a:highlight>
                <a:srgbClr val="FFFF00"/>
              </a:highlight>
              <a:ea typeface="Open Sans"/>
              <a:cs typeface="Open Sans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400" dirty="0">
                <a:solidFill>
                  <a:srgbClr val="002060"/>
                </a:solidFill>
                <a:ea typeface="Open Sans"/>
                <a:cs typeface="Open Sans"/>
              </a:rPr>
              <a:t>Enter your email address used to register for the conference, to which you will receive a 6-digit pin to login</a:t>
            </a:r>
          </a:p>
          <a:p>
            <a:pPr marL="0" indent="0">
              <a:buNone/>
            </a:pPr>
            <a:endParaRPr lang="en-US" sz="1400" i="1" dirty="0">
              <a:solidFill>
                <a:schemeClr val="tx1"/>
              </a:solidFill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sz="1200" dirty="0">
              <a:ea typeface="Open Sans Light"/>
              <a:cs typeface="Open Sans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641911-EE68-47C5-2D2D-A6684DAB7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837" y="6373546"/>
            <a:ext cx="2727326" cy="2190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kern="0"/>
            </a:defPPr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lang="en-GB" smtClean="0"/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CF21DCB-1721-1B9B-128A-2D85B69AADE1}"/>
              </a:ext>
            </a:extLst>
          </p:cNvPr>
          <p:cNvSpPr txBox="1"/>
          <p:nvPr/>
        </p:nvSpPr>
        <p:spPr>
          <a:xfrm>
            <a:off x="3797115" y="6454121"/>
            <a:ext cx="609600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1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If you do not receive a 4-digit pin, please email</a:t>
            </a:r>
          </a:p>
        </p:txBody>
      </p:sp>
      <p:sp>
        <p:nvSpPr>
          <p:cNvPr id="7" name="object 8">
            <a:extLst>
              <a:ext uri="{FF2B5EF4-FFF2-40B4-BE49-F238E27FC236}">
                <a16:creationId xmlns:a16="http://schemas.microsoft.com/office/drawing/2014/main" id="{07A3B8CC-2152-B77E-11A3-223188352555}"/>
              </a:ext>
            </a:extLst>
          </p:cNvPr>
          <p:cNvSpPr txBox="1">
            <a:spLocks/>
          </p:cNvSpPr>
          <p:nvPr/>
        </p:nvSpPr>
        <p:spPr>
          <a:xfrm>
            <a:off x="155549" y="522764"/>
            <a:ext cx="5493328" cy="782265"/>
          </a:xfrm>
          <a:prstGeom prst="rect">
            <a:avLst/>
          </a:prstGeom>
        </p:spPr>
        <p:txBody>
          <a:bodyPr vert="horz" wrap="square" lIns="0" tIns="12700" rIns="0" bIns="0" rtlCol="0" anchor="t" anchorCtr="0">
            <a:spAutoFit/>
          </a:bodyPr>
          <a:lstStyle>
            <a:lvl1pPr algn="l" defTabSz="914400" rtl="0" eaLnBrk="1" latinLnBrk="0" hangingPunct="1">
              <a:lnSpc>
                <a:spcPct val="112000"/>
              </a:lnSpc>
              <a:spcBef>
                <a:spcPct val="0"/>
              </a:spcBef>
              <a:buNone/>
              <a:defRPr sz="25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br>
              <a:rPr lang="en-GB" b="1" spc="-5">
                <a:solidFill>
                  <a:srgbClr val="002244"/>
                </a:solidFill>
                <a:ea typeface="Roboto" pitchFamily="2" charset="0"/>
                <a:cs typeface="Roboto" pitchFamily="2" charset="0"/>
              </a:rPr>
            </a:br>
            <a:endParaRPr lang="en-GB" b="1" spc="-10">
              <a:solidFill>
                <a:srgbClr val="002244"/>
              </a:solidFill>
              <a:ea typeface="Roboto" pitchFamily="2" charset="0"/>
              <a:cs typeface="Roboto" pitchFamily="2" charset="0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A291395A-E6B3-750F-FC4F-C246492BDB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485" y="257634"/>
            <a:ext cx="11036707" cy="77964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b="1" spc="-5" dirty="0">
                <a:solidFill>
                  <a:srgbClr val="002244"/>
                </a:solidFill>
                <a:ea typeface="Roboto" pitchFamily="2" charset="0"/>
                <a:cs typeface="Roboto" pitchFamily="2" charset="0"/>
              </a:rPr>
              <a:t>LEAD RETRIEVAL – HOW TO SETUP, SCAN &amp; COLLECT LEADS ONSITE</a:t>
            </a:r>
            <a:br>
              <a:rPr lang="en-GB" b="1" spc="-5" dirty="0">
                <a:solidFill>
                  <a:srgbClr val="002244"/>
                </a:solidFill>
                <a:ea typeface="Roboto" pitchFamily="2" charset="0"/>
                <a:cs typeface="Roboto" pitchFamily="2" charset="0"/>
              </a:rPr>
            </a:br>
            <a:endParaRPr lang="en-GB" b="1" spc="-10" dirty="0">
              <a:solidFill>
                <a:srgbClr val="002244"/>
              </a:solidFill>
              <a:ea typeface="Roboto" pitchFamily="2" charset="0"/>
              <a:cs typeface="Roboto" pitchFamily="2" charset="0"/>
            </a:endParaRP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ACF21DCB-1721-1B9B-128A-2D85B69AADE1}"/>
              </a:ext>
            </a:extLst>
          </p:cNvPr>
          <p:cNvSpPr txBox="1"/>
          <p:nvPr/>
        </p:nvSpPr>
        <p:spPr>
          <a:xfrm>
            <a:off x="80314" y="5953517"/>
            <a:ext cx="6096000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If you do not receive a 6-digit pin, please use ‘Contact Support’.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668C67-9B44-703E-83A0-32F45AB622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976" y="1280430"/>
            <a:ext cx="1921005" cy="416217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784082C-D090-AD73-6EB9-BCB28E4A54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217868" y="1282894"/>
            <a:ext cx="1921005" cy="415725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CCEA1796-AD8D-7360-9472-2D8CE0BB7F2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0693" y="1280430"/>
            <a:ext cx="1921005" cy="416217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3CD6E85-C98D-46D8-14BA-C7EA34954B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10" b="21525"/>
          <a:stretch>
            <a:fillRect/>
          </a:stretch>
        </p:blipFill>
        <p:spPr>
          <a:xfrm>
            <a:off x="9707279" y="2048788"/>
            <a:ext cx="1912258" cy="1878421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1A4ED29F-69AF-3931-FFA3-5E4088F261ED}"/>
              </a:ext>
            </a:extLst>
          </p:cNvPr>
          <p:cNvSpPr/>
          <p:nvPr/>
        </p:nvSpPr>
        <p:spPr>
          <a:xfrm>
            <a:off x="2337758" y="2838091"/>
            <a:ext cx="1652482" cy="345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F066860-39F7-5EF5-3CF6-E4DEEF6B3910}"/>
              </a:ext>
            </a:extLst>
          </p:cNvPr>
          <p:cNvSpPr/>
          <p:nvPr/>
        </p:nvSpPr>
        <p:spPr>
          <a:xfrm>
            <a:off x="4519585" y="3582153"/>
            <a:ext cx="1850396" cy="345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7402D390-6A46-6653-EE16-A74C904273BB}"/>
              </a:ext>
            </a:extLst>
          </p:cNvPr>
          <p:cNvSpPr/>
          <p:nvPr/>
        </p:nvSpPr>
        <p:spPr>
          <a:xfrm>
            <a:off x="6779818" y="3754681"/>
            <a:ext cx="1829344" cy="4291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0459CC8-F1D2-41C0-3FCA-E09E780FEFC4}"/>
              </a:ext>
            </a:extLst>
          </p:cNvPr>
          <p:cNvSpPr/>
          <p:nvPr/>
        </p:nvSpPr>
        <p:spPr>
          <a:xfrm>
            <a:off x="9601710" y="3221874"/>
            <a:ext cx="637845" cy="34505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FDB980F-7C00-8460-97E4-FA893A04B92D}"/>
              </a:ext>
            </a:extLst>
          </p:cNvPr>
          <p:cNvCxnSpPr>
            <a:cxnSpLocks/>
          </p:cNvCxnSpPr>
          <p:nvPr/>
        </p:nvCxnSpPr>
        <p:spPr>
          <a:xfrm flipH="1">
            <a:off x="8777267" y="3493699"/>
            <a:ext cx="637845" cy="34505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87872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B2B299-7AFA-AE88-9327-CE330009D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837" y="6373546"/>
            <a:ext cx="2727326" cy="2190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kern="0"/>
            </a:defPPr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lang="en-GB" smtClean="0"/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A879CC-7071-5587-EB96-14D38BD2B53A}"/>
              </a:ext>
            </a:extLst>
          </p:cNvPr>
          <p:cNvSpPr txBox="1"/>
          <p:nvPr/>
        </p:nvSpPr>
        <p:spPr>
          <a:xfrm>
            <a:off x="284686" y="1772138"/>
            <a:ext cx="4875776" cy="22467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kumimoji="0" lang="en-US" sz="1400" dirty="0">
                <a:solidFill>
                  <a:srgbClr val="28B4FF"/>
                </a:solidFill>
                <a:latin typeface="Open Sans"/>
                <a:ea typeface="Open Sans"/>
                <a:cs typeface="Open Sans"/>
              </a:rPr>
              <a:t>4. </a:t>
            </a:r>
            <a:r>
              <a:rPr kumimoji="0"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Once entered, please select the event to enter. The dashboard on the right 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will </a:t>
            </a:r>
            <a:r>
              <a:rPr kumimoji="0"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appear and you will have the Lead Retrieval button which will take you to the lead scanning page. </a:t>
            </a: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If you do not see this button on your screen, please contact your Digital Event Ops Contact which can be found at the end of this document.</a:t>
            </a:r>
            <a:endParaRPr lang="en-US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438ED5F3-0202-C2C0-637B-B7E001882CBC}"/>
              </a:ext>
            </a:extLst>
          </p:cNvPr>
          <p:cNvSpPr/>
          <p:nvPr/>
        </p:nvSpPr>
        <p:spPr>
          <a:xfrm>
            <a:off x="7707600" y="3315477"/>
            <a:ext cx="1025237" cy="52647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C1F6A3-C9BE-4C5C-BB1A-98E756909C7E}"/>
              </a:ext>
            </a:extLst>
          </p:cNvPr>
          <p:cNvSpPr/>
          <p:nvPr/>
        </p:nvSpPr>
        <p:spPr>
          <a:xfrm>
            <a:off x="9553455" y="4515693"/>
            <a:ext cx="1967346" cy="600364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F290ED1-646B-DEC2-2844-8E1D11E50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509" y="412040"/>
            <a:ext cx="11526981" cy="966788"/>
          </a:xfrm>
        </p:spPr>
        <p:txBody>
          <a:bodyPr>
            <a:normAutofit/>
          </a:bodyPr>
          <a:lstStyle/>
          <a:p>
            <a:r>
              <a:rPr lang="en-US" b="1" dirty="0">
                <a:ea typeface="Roboto" panose="02000000000000000000" pitchFamily="2" charset="0"/>
                <a:cs typeface="Roboto" panose="02000000000000000000" pitchFamily="2" charset="0"/>
              </a:rPr>
              <a:t>LEAD RETRIEVAL </a:t>
            </a:r>
            <a:endParaRPr lang="en-US" dirty="0"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20518A-D23E-EC81-60D4-DE8D27A031DB}"/>
              </a:ext>
            </a:extLst>
          </p:cNvPr>
          <p:cNvSpPr/>
          <p:nvPr/>
        </p:nvSpPr>
        <p:spPr>
          <a:xfrm>
            <a:off x="9139043" y="1833908"/>
            <a:ext cx="2321120" cy="5707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C78622E-4E22-71C2-6A9A-0C0ADEA45A28}"/>
              </a:ext>
            </a:extLst>
          </p:cNvPr>
          <p:cNvSpPr/>
          <p:nvPr/>
        </p:nvSpPr>
        <p:spPr>
          <a:xfrm>
            <a:off x="9705855" y="1899238"/>
            <a:ext cx="2220685" cy="4400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A170CF-6BA4-7AF8-A628-8F671D49A3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4408" y="373050"/>
            <a:ext cx="2592475" cy="5617029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C76006DD-7AB7-2F78-ECA7-AC4F3FDDA8A2}"/>
              </a:ext>
            </a:extLst>
          </p:cNvPr>
          <p:cNvSpPr/>
          <p:nvPr/>
        </p:nvSpPr>
        <p:spPr>
          <a:xfrm>
            <a:off x="9315929" y="2553065"/>
            <a:ext cx="2204871" cy="6284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1F3E286-71C5-AD22-8F73-0D2E581145AA}"/>
              </a:ext>
            </a:extLst>
          </p:cNvPr>
          <p:cNvSpPr/>
          <p:nvPr/>
        </p:nvSpPr>
        <p:spPr>
          <a:xfrm>
            <a:off x="9261045" y="1358791"/>
            <a:ext cx="2220685" cy="44009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90E32D11-C1CE-F0AF-CC60-281720E62D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987" y="1020684"/>
            <a:ext cx="2361257" cy="5116057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8E0059E4-8621-51DC-2FE0-B4F9751FFDAD}"/>
              </a:ext>
            </a:extLst>
          </p:cNvPr>
          <p:cNvSpPr/>
          <p:nvPr/>
        </p:nvSpPr>
        <p:spPr>
          <a:xfrm>
            <a:off x="5449078" y="3841950"/>
            <a:ext cx="2004582" cy="14391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45AF49B-9F73-F982-95F2-99D2AFD81AC0}"/>
              </a:ext>
            </a:extLst>
          </p:cNvPr>
          <p:cNvSpPr/>
          <p:nvPr/>
        </p:nvSpPr>
        <p:spPr>
          <a:xfrm>
            <a:off x="5449078" y="2053955"/>
            <a:ext cx="2004582" cy="11276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6B08E0B-6B61-4E26-E7EE-A2DE1F9DD1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7694" y="2254657"/>
            <a:ext cx="1841841" cy="59681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21F2A49C-D4F3-1C85-0F98-6D2ECEEDE99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713" y="1280428"/>
            <a:ext cx="1841841" cy="59681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05AE99B-58A3-1443-443B-5B4AE62692A2}"/>
              </a:ext>
            </a:extLst>
          </p:cNvPr>
          <p:cNvSpPr/>
          <p:nvPr/>
        </p:nvSpPr>
        <p:spPr>
          <a:xfrm>
            <a:off x="5449078" y="3163676"/>
            <a:ext cx="2204871" cy="628499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00515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EB195B-D368-3D63-0049-9E911C644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837" y="6373546"/>
            <a:ext cx="2727326" cy="2190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kern="0"/>
            </a:defPPr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lang="en-GB" smtClean="0"/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7C15028-79F9-B3F3-0D28-8D3E5DC67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329" y="334186"/>
            <a:ext cx="3923364" cy="471643"/>
          </a:xfrm>
        </p:spPr>
        <p:txBody>
          <a:bodyPr wrap="square" lIns="0" tIns="0" rIns="0" bIns="0" anchor="t">
            <a:noAutofit/>
          </a:bodyPr>
          <a:lstStyle/>
          <a:p>
            <a:r>
              <a:rPr lang="en-US" b="1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LEAD RETRIEVAL </a:t>
            </a:r>
            <a:r>
              <a:rPr lang="en-US" b="1" dirty="0" err="1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lang="en-US" b="1" dirty="0">
                <a:latin typeface="Aleo (Headings)"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  <a:r>
              <a:rPr lang="en-US" b="1" dirty="0">
                <a:latin typeface="Aleo Light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endParaRPr lang="en-US" dirty="0">
              <a:latin typeface="Aleo Ligh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6" name="Arrow: Right 15">
            <a:extLst>
              <a:ext uri="{FF2B5EF4-FFF2-40B4-BE49-F238E27FC236}">
                <a16:creationId xmlns:a16="http://schemas.microsoft.com/office/drawing/2014/main" id="{00F28FC3-C036-C4A5-C52C-549D6C99C23B}"/>
              </a:ext>
            </a:extLst>
          </p:cNvPr>
          <p:cNvSpPr/>
          <p:nvPr/>
        </p:nvSpPr>
        <p:spPr>
          <a:xfrm>
            <a:off x="7572627" y="3401814"/>
            <a:ext cx="1025237" cy="526473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D2A9BF-532C-953E-B8EE-969868B8035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6736" y="867118"/>
            <a:ext cx="2493427" cy="540242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519AE78-0014-B01B-74DD-7F0EC82B735E}"/>
              </a:ext>
            </a:extLst>
          </p:cNvPr>
          <p:cNvSpPr/>
          <p:nvPr/>
        </p:nvSpPr>
        <p:spPr>
          <a:xfrm>
            <a:off x="9899780" y="5215812"/>
            <a:ext cx="671804" cy="653143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170570E-0780-EB42-3A10-39BCE26373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286" y="867118"/>
            <a:ext cx="2493427" cy="540242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C619FB-8D17-0EA9-F2FB-3AF00F29A834}"/>
              </a:ext>
            </a:extLst>
          </p:cNvPr>
          <p:cNvSpPr txBox="1"/>
          <p:nvPr/>
        </p:nvSpPr>
        <p:spPr>
          <a:xfrm>
            <a:off x="286329" y="1564480"/>
            <a:ext cx="4194086" cy="3807619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fontAlgn="base"/>
            <a:r>
              <a:rPr lang="en-US" sz="1400" dirty="0">
                <a:solidFill>
                  <a:srgbClr val="28B4FF"/>
                </a:solidFill>
              </a:rPr>
              <a:t>5</a:t>
            </a:r>
            <a:r>
              <a:rPr lang="en-US" sz="1400" dirty="0">
                <a:solidFill>
                  <a:srgbClr val="002244"/>
                </a:solidFill>
              </a:rPr>
              <a:t>. This takes you to the partner portal for </a:t>
            </a:r>
          </a:p>
          <a:p>
            <a:pPr fontAlgn="base"/>
            <a:r>
              <a:rPr lang="en-US" sz="1400" dirty="0">
                <a:solidFill>
                  <a:srgbClr val="002244"/>
                </a:solidFill>
              </a:rPr>
              <a:t>capturing leads. To begin scanning click the </a:t>
            </a:r>
          </a:p>
          <a:p>
            <a:pPr fontAlgn="base"/>
            <a:r>
              <a:rPr lang="en-US" sz="1400" dirty="0">
                <a:solidFill>
                  <a:srgbClr val="002244"/>
                </a:solidFill>
              </a:rPr>
              <a:t>QR button at the bottom of your screen. ​</a:t>
            </a:r>
          </a:p>
          <a:p>
            <a:pPr fontAlgn="base"/>
            <a:r>
              <a:rPr lang="en-US" sz="1400" dirty="0">
                <a:solidFill>
                  <a:srgbClr val="002244"/>
                </a:solidFill>
              </a:rPr>
              <a:t>​</a:t>
            </a:r>
          </a:p>
          <a:p>
            <a:pPr fontAlgn="base"/>
            <a:r>
              <a:rPr lang="en-US" sz="1400" dirty="0">
                <a:solidFill>
                  <a:srgbClr val="002244"/>
                </a:solidFill>
              </a:rPr>
              <a:t>​</a:t>
            </a:r>
          </a:p>
          <a:p>
            <a:pPr fontAlgn="base"/>
            <a:r>
              <a:rPr lang="en-US" sz="1400" dirty="0">
                <a:solidFill>
                  <a:srgbClr val="28B4FF"/>
                </a:solidFill>
              </a:rPr>
              <a:t>6. </a:t>
            </a:r>
            <a:r>
              <a:rPr lang="en-US" sz="1400" dirty="0">
                <a:solidFill>
                  <a:srgbClr val="002244"/>
                </a:solidFill>
              </a:rPr>
              <a:t>Make sure your camera permissions are set to</a:t>
            </a:r>
          </a:p>
          <a:p>
            <a:pPr fontAlgn="base"/>
            <a:r>
              <a:rPr lang="en-US" sz="1400" i="1" dirty="0">
                <a:solidFill>
                  <a:srgbClr val="002244"/>
                </a:solidFill>
              </a:rPr>
              <a:t>“allowed” </a:t>
            </a:r>
            <a:r>
              <a:rPr lang="en-US" sz="1400" dirty="0">
                <a:solidFill>
                  <a:srgbClr val="002244"/>
                </a:solidFill>
              </a:rPr>
              <a:t>in order to scan.</a:t>
            </a:r>
            <a:endParaRPr lang="en-US" sz="1400" dirty="0">
              <a:solidFill>
                <a:srgbClr val="002244"/>
              </a:solidFill>
              <a:ea typeface="Open Sans"/>
              <a:cs typeface="Open Sans"/>
            </a:endParaRPr>
          </a:p>
          <a:p>
            <a:pPr fontAlgn="base"/>
            <a:endParaRPr lang="en-US" sz="1400" dirty="0">
              <a:solidFill>
                <a:srgbClr val="002244"/>
              </a:solidFill>
            </a:endParaRPr>
          </a:p>
          <a:p>
            <a:pPr fontAlgn="base"/>
            <a:r>
              <a:rPr lang="en-US" sz="1400" dirty="0">
                <a:solidFill>
                  <a:srgbClr val="002244"/>
                </a:solidFill>
              </a:rPr>
              <a:t>*</a:t>
            </a:r>
            <a:r>
              <a:rPr lang="en-US" sz="1400" i="1" dirty="0">
                <a:solidFill>
                  <a:srgbClr val="002244"/>
                </a:solidFill>
              </a:rPr>
              <a:t>The specific name of your event will be shown</a:t>
            </a:r>
          </a:p>
          <a:p>
            <a:pPr fontAlgn="base"/>
            <a:endParaRPr lang="en-US" sz="1400" i="1" dirty="0">
              <a:solidFill>
                <a:srgbClr val="002244"/>
              </a:solidFill>
            </a:endParaRPr>
          </a:p>
          <a:p>
            <a:pPr fontAlgn="base"/>
            <a:endParaRPr lang="en-US" sz="1400" i="1" dirty="0">
              <a:solidFill>
                <a:srgbClr val="002244"/>
              </a:solidFill>
              <a:ea typeface="Open Sans"/>
              <a:cs typeface="Open Sans"/>
            </a:endParaRPr>
          </a:p>
          <a:p>
            <a:pPr algn="l"/>
            <a:endParaRPr lang="en-GB" sz="16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88168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0D53F598-6959-EF2F-E2A0-54C581B0589B}"/>
              </a:ext>
            </a:extLst>
          </p:cNvPr>
          <p:cNvSpPr txBox="1">
            <a:spLocks/>
          </p:cNvSpPr>
          <p:nvPr/>
        </p:nvSpPr>
        <p:spPr>
          <a:xfrm>
            <a:off x="375937" y="219339"/>
            <a:ext cx="5018917" cy="83127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  <a:t>LEAD RETRIEVAL </a:t>
            </a:r>
            <a:r>
              <a:rPr kumimoji="0" lang="en-US" sz="2500" b="1" i="0" u="none" strike="noStrike" kern="1200" cap="none" spc="0" normalizeH="0" baseline="0" noProof="0" dirty="0" err="1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  <a:t>cont</a:t>
            </a:r>
            <a:r>
              <a:rPr kumimoji="0" lang="en-US" sz="2500" b="1" i="0" u="none" strike="noStrike" kern="120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ea typeface="Roboto" panose="02000000000000000000" pitchFamily="2" charset="0"/>
                <a:cs typeface="Roboto" panose="02000000000000000000" pitchFamily="2" charset="0"/>
              </a:rPr>
              <a:t>…</a:t>
            </a:r>
            <a:endParaRPr kumimoji="0" lang="en-US" sz="2500" b="0" i="0" u="none" strike="noStrike" kern="120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highlight>
                <a:srgbClr val="FFFF00"/>
              </a:highlight>
              <a:uLnTx/>
              <a:uFillTx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E98A58F-E58F-CD9D-7CE8-D76C463FA6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71"/>
          <a:stretch>
            <a:fillRect/>
          </a:stretch>
        </p:blipFill>
        <p:spPr>
          <a:xfrm>
            <a:off x="4665985" y="1043120"/>
            <a:ext cx="4244663" cy="369738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DD4C1B9-7EB7-8457-69FC-5ECB95E28F1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1022" y="1043120"/>
            <a:ext cx="2235041" cy="4842588"/>
          </a:xfrm>
          <a:prstGeom prst="rect">
            <a:avLst/>
          </a:prstGeom>
        </p:spPr>
      </p:pic>
      <p:sp>
        <p:nvSpPr>
          <p:cNvPr id="14" name="&quot;Not Allowed&quot; Symbol 13">
            <a:extLst>
              <a:ext uri="{FF2B5EF4-FFF2-40B4-BE49-F238E27FC236}">
                <a16:creationId xmlns:a16="http://schemas.microsoft.com/office/drawing/2014/main" id="{EF53E2CC-3627-154B-36D0-A359257B5CAC}"/>
              </a:ext>
            </a:extLst>
          </p:cNvPr>
          <p:cNvSpPr/>
          <p:nvPr/>
        </p:nvSpPr>
        <p:spPr>
          <a:xfrm>
            <a:off x="7899538" y="3679165"/>
            <a:ext cx="649240" cy="573657"/>
          </a:xfrm>
          <a:prstGeom prst="noSmoking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" name="TextBox 12">
            <a:extLst>
              <a:ext uri="{FF2B5EF4-FFF2-40B4-BE49-F238E27FC236}">
                <a16:creationId xmlns:a16="http://schemas.microsoft.com/office/drawing/2014/main" id="{AD23BDFF-10CC-EFF0-CB11-CB4898255243}"/>
              </a:ext>
            </a:extLst>
          </p:cNvPr>
          <p:cNvSpPr txBox="1"/>
          <p:nvPr/>
        </p:nvSpPr>
        <p:spPr>
          <a:xfrm>
            <a:off x="282361" y="1050611"/>
            <a:ext cx="4251958" cy="3970318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1400" dirty="0">
                <a:solidFill>
                  <a:srgbClr val="28B4FF"/>
                </a:solidFill>
                <a:latin typeface="Open Sans"/>
                <a:ea typeface="Open Sans"/>
                <a:cs typeface="Open Sans"/>
              </a:rPr>
              <a:t>7. 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QR codes will be printed on attendee badges as seen in this example.</a:t>
            </a: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When scanning, please ensure you are scanning the QR code on the attendee badge, and </a:t>
            </a:r>
            <a:r>
              <a:rPr lang="en-US" sz="1400" b="1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not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 the QR code attached to their lanyard.</a:t>
            </a: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Once scanned, the page will show the attendee details and you are then able to add your own notes/media files and answer any preset questions that your company has added.</a:t>
            </a: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lang="en-US" sz="1400" dirty="0">
                <a:solidFill>
                  <a:srgbClr val="28B4FF"/>
                </a:solidFill>
                <a:latin typeface="Open Sans"/>
                <a:ea typeface="Open Sans"/>
                <a:cs typeface="Open Sans"/>
              </a:rPr>
              <a:t>8. 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Click the back button at the top left to go back to your main dashboard. This will</a:t>
            </a:r>
            <a:r>
              <a:rPr lang="en-US" sz="1400" dirty="0">
                <a:solidFill>
                  <a:srgbClr val="002060"/>
                </a:solidFill>
                <a:ea typeface="+mn-lt"/>
                <a:cs typeface="+mn-lt"/>
              </a:rPr>
              <a:t> show all the leads you’ve personally scanned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.</a:t>
            </a: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>
              <a:defRPr/>
            </a:pPr>
            <a:endParaRPr lang="en-US" sz="1400" dirty="0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*The specific name of your event will be shown</a:t>
            </a:r>
            <a:endParaRPr lang="en-US" sz="1400" b="0" i="1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9CC41A7-F49C-BAF5-CB89-5228C53D33D7}"/>
              </a:ext>
            </a:extLst>
          </p:cNvPr>
          <p:cNvSpPr txBox="1"/>
          <p:nvPr/>
        </p:nvSpPr>
        <p:spPr>
          <a:xfrm>
            <a:off x="5451894" y="4606506"/>
            <a:ext cx="3096884" cy="3666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>
              <a:defRPr/>
            </a:pPr>
            <a:endParaRPr lang="en-US" sz="2800" dirty="0">
              <a:solidFill>
                <a:srgbClr val="002060"/>
              </a:solidFill>
              <a:ea typeface="Open Sans"/>
              <a:cs typeface="Open Sans"/>
            </a:endParaRPr>
          </a:p>
          <a:p>
            <a:pPr>
              <a:defRPr/>
            </a:pPr>
            <a:r>
              <a:rPr lang="en-US" sz="1000" dirty="0">
                <a:solidFill>
                  <a:srgbClr val="FF0000"/>
                </a:solidFill>
                <a:ea typeface="Open Sans"/>
                <a:cs typeface="Open Sans"/>
              </a:rPr>
              <a:t>This badge is an example and can not be scanned</a:t>
            </a:r>
          </a:p>
          <a:p>
            <a:pPr algn="l"/>
            <a:endParaRPr lang="en-US" sz="1600" dirty="0" err="1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5415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Placeholder 15" descr="A blue sphere with many points&#10;&#10;Description automatically generated">
            <a:extLst>
              <a:ext uri="{FF2B5EF4-FFF2-40B4-BE49-F238E27FC236}">
                <a16:creationId xmlns:a16="http://schemas.microsoft.com/office/drawing/2014/main" id="{F46C200A-0386-D814-C289-0AB16980019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" r="15"/>
          <a:stretch/>
        </p:blipFill>
        <p:spPr>
          <a:xfrm>
            <a:off x="8136000" y="0"/>
            <a:ext cx="4056000" cy="6858000"/>
          </a:xfrm>
        </p:spPr>
      </p:pic>
      <p:sp>
        <p:nvSpPr>
          <p:cNvPr id="2" name="Title 5">
            <a:extLst>
              <a:ext uri="{FF2B5EF4-FFF2-40B4-BE49-F238E27FC236}">
                <a16:creationId xmlns:a16="http://schemas.microsoft.com/office/drawing/2014/main" id="{CEE40B07-941A-B423-1E82-33C5050A5FB5}"/>
              </a:ext>
            </a:extLst>
          </p:cNvPr>
          <p:cNvSpPr txBox="1">
            <a:spLocks/>
          </p:cNvSpPr>
          <p:nvPr/>
        </p:nvSpPr>
        <p:spPr>
          <a:xfrm>
            <a:off x="1380998" y="2252471"/>
            <a:ext cx="4450080" cy="1476811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12000"/>
              </a:lnSpc>
              <a:spcBef>
                <a:spcPct val="0"/>
              </a:spcBef>
              <a:buNone/>
              <a:defRPr sz="25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spc="-30">
                <a:solidFill>
                  <a:srgbClr val="FFFFFF"/>
                </a:solidFill>
                <a:latin typeface="Aleo Light"/>
              </a:rPr>
              <a:t>Your Lead Insights Dashboard</a:t>
            </a:r>
            <a:endParaRPr lang="en-GB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30246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D81787-F688-ED63-ECC6-20904EFA5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837" y="6373546"/>
            <a:ext cx="2727326" cy="2190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kern="0"/>
            </a:defPPr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lang="en-GB" smtClean="0"/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4332B1-BFAB-7672-DA24-07EE5177FC37}"/>
              </a:ext>
            </a:extLst>
          </p:cNvPr>
          <p:cNvSpPr txBox="1"/>
          <p:nvPr/>
        </p:nvSpPr>
        <p:spPr>
          <a:xfrm>
            <a:off x="281914" y="265379"/>
            <a:ext cx="11628171" cy="28161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+mj-lt"/>
                <a:ea typeface="Open Sans"/>
                <a:cs typeface="Open Sans"/>
              </a:rPr>
              <a:t>ACCESS YOUR LEAD DATA</a:t>
            </a:r>
            <a:endParaRPr lang="en-US" sz="25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+mj-lt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Your dashboard contains all event lead data in a single view. Pre-event, you will receive an automated email from 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"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Lead Insights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"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with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 instructions for setting up your account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. 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The timing for data to populate your report will vary by event </a:t>
            </a:r>
            <a:r>
              <a:rPr lang="en-US" sz="1400" kern="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so contact 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  <a:hlinkClick r:id="rId2"/>
              </a:rPr>
              <a:t>leadinsights@informa.com</a:t>
            </a:r>
            <a:r>
              <a:rPr lang="en-US" sz="1400" dirty="0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 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or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your account manager for more details.</a:t>
            </a: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Keep in mind that your company’s primary contact also has real-time access to your raw scan data if exported directly from the 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</a:rPr>
              <a:t>"Lead Retrieval" section in ConnectMe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. For questions </a:t>
            </a:r>
            <a:r>
              <a:rPr lang="en-US" sz="1400" dirty="0">
                <a:solidFill>
                  <a:srgbClr val="002244"/>
                </a:solidFill>
                <a:latin typeface="Open Sans"/>
                <a:ea typeface="Open Sans"/>
                <a:cs typeface="Open San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contact us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. </a:t>
            </a:r>
            <a:endParaRPr lang="en-US" sz="14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1" i="0" u="none" strike="noStrike" kern="0" cap="none" spc="0" normalizeH="0" baseline="0" noProof="0" dirty="0">
              <a:ln>
                <a:noFill/>
              </a:ln>
              <a:solidFill>
                <a:srgbClr val="002244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010BB13-E263-A2E1-13AE-E3160B13C0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948" y="2813426"/>
            <a:ext cx="7734552" cy="3482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46690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16BA17-E1B3-601B-9305-2AD95609E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2837" y="6373546"/>
            <a:ext cx="2727326" cy="219075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defPPr>
              <a:defRPr kern="0"/>
            </a:defPPr>
            <a:lvl1pPr algn="r">
              <a:defRPr sz="1100">
                <a:solidFill>
                  <a:schemeClr val="accent1"/>
                </a:solidFill>
              </a:defRPr>
            </a:lvl1pPr>
          </a:lstStyle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D018B5B-3FD1-43B0-9C50-E33EBAC66E22}" type="slidenum">
              <a:rPr lang="en-GB" smtClean="0"/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GB" sz="1100" b="0" i="0" u="none" strike="noStrike" kern="0" cap="none" spc="0" normalizeH="0" baseline="0" noProof="0">
              <a:ln>
                <a:noFill/>
              </a:ln>
              <a:solidFill>
                <a:srgbClr val="002244"/>
              </a:solidFill>
              <a:effectLst/>
              <a:uLnTx/>
              <a:uFillTx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5087532-2C8C-4234-7659-EC83B8A2AAAC}"/>
              </a:ext>
            </a:extLst>
          </p:cNvPr>
          <p:cNvSpPr txBox="1"/>
          <p:nvPr/>
        </p:nvSpPr>
        <p:spPr>
          <a:xfrm>
            <a:off x="329843" y="200039"/>
            <a:ext cx="8512232" cy="4770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rgbClr val="002244"/>
                </a:solidFill>
                <a:effectLst/>
                <a:uLnTx/>
                <a:uFillTx/>
                <a:latin typeface="Aleo (Headings)"/>
                <a:cs typeface="Calibri"/>
              </a:rPr>
              <a:t>Engagement Types found on your Lead Insights report</a:t>
            </a:r>
            <a:endParaRPr kumimoji="0" lang="en-US" sz="25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leo (Headings)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D0087A4-816C-1811-4734-8793F6018DA3}"/>
              </a:ext>
            </a:extLst>
          </p:cNvPr>
          <p:cNvGraphicFramePr>
            <a:graphicFrameLocks noGrp="1"/>
          </p:cNvGraphicFramePr>
          <p:nvPr/>
        </p:nvGraphicFramePr>
        <p:xfrm>
          <a:off x="430427" y="1191217"/>
          <a:ext cx="11085423" cy="4475565"/>
        </p:xfrm>
        <a:graphic>
          <a:graphicData uri="http://schemas.openxmlformats.org/drawingml/2006/table">
            <a:tbl>
              <a:tblPr/>
              <a:tblGrid>
                <a:gridCol w="2752688">
                  <a:extLst>
                    <a:ext uri="{9D8B030D-6E8A-4147-A177-3AD203B41FA5}">
                      <a16:colId xmlns:a16="http://schemas.microsoft.com/office/drawing/2014/main" val="1238618091"/>
                    </a:ext>
                  </a:extLst>
                </a:gridCol>
                <a:gridCol w="8332735">
                  <a:extLst>
                    <a:ext uri="{9D8B030D-6E8A-4147-A177-3AD203B41FA5}">
                      <a16:colId xmlns:a16="http://schemas.microsoft.com/office/drawing/2014/main" val="2700017911"/>
                    </a:ext>
                  </a:extLst>
                </a:gridCol>
              </a:tblGrid>
              <a:tr h="2983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244"/>
                          </a:highlight>
                          <a:latin typeface="Open Sans Light" panose="020B0306030504020204" pitchFamily="34" charset="0"/>
                        </a:rPr>
                        <a:t>Activity Type​​​</a:t>
                      </a:r>
                    </a:p>
                  </a:txBody>
                  <a:tcPr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24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highlight>
                            <a:srgbClr val="002244"/>
                          </a:highlight>
                          <a:latin typeface="Open Sans Light" panose="020B0306030504020204" pitchFamily="34" charset="0"/>
                        </a:rPr>
                        <a:t>Description​​​ </a:t>
                      </a:r>
                      <a:endParaRPr lang="en-US"/>
                    </a:p>
                  </a:txBody>
                  <a:tcPr marR="6350" marT="635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24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1526168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</a:rPr>
                        <a:t>Ad Click​​​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</a:rPr>
                        <a:t>Delegate clicked an in-platform banner ad from your company (not applicable to most sponsors)​​​ </a:t>
                      </a:r>
                      <a:endParaRPr lang="en-US"/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889841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</a:rPr>
                        <a:t>Booth Visit - Digital​​​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</a:rPr>
                        <a:t>Attendee visited your company’s showcase page​​​ </a:t>
                      </a:r>
                      <a:endParaRPr lang="en-US"/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1519195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Booth Visit - Onsite​​​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scanned by your staff at the onsite exhibition​​​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4971277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Content View – Digital Showcase/Exhibit​​​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scanned a QR code at your onsite booth to add your collateral or booth listing to their delegate bag (not applicable to some events)​​​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986593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Meeting Schedule​​​d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Pre-arranged meeting with a specific time accepted between your staff and a delegate​​​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1620596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Meeting Unconfirmed​​​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requested a meeting with your staff with no response from your staff​​​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5523084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Poll Respondent​​​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Delegated answered your sponsored poll question​​​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045415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Poster View​​​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viewed and/or downloaded your sponsored poster presentation​​​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7764923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QR Code Scan - Onsite​​​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scanned a QR code at your onsite booth to add your collateral or booth listing to their delegate bag​​​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8168319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Scheduled Session​​​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added your sponsored session to their custom agenda​​​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3407219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Session Attend – Live Digital​​​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Attended a live session sponsored by or presented by your staff on the digital platform​​​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4206230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Session Attend - OD​​​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Delegate viewed an on-demand session sponsored by your company​​​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2473222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Session Attend - Onsite​​​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Attended a live face-to-face session sponsored by or presented by your staff​​​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5803260"/>
                  </a:ext>
                </a:extLst>
              </a:tr>
              <a:tr h="298371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Session Question​​​</a:t>
                      </a:r>
                    </a:p>
                  </a:txBody>
                  <a:tcPr marR="6350" marT="635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en-US" sz="900" b="0" i="0" u="none" strike="noStrike" kern="1200">
                          <a:solidFill>
                            <a:srgbClr val="000000"/>
                          </a:solidFill>
                          <a:effectLst/>
                          <a:latin typeface="Open Sans Light" panose="020B0306030504020204" pitchFamily="34" charset="0"/>
                          <a:ea typeface="+mn-ea"/>
                          <a:cs typeface="+mn-cs"/>
                        </a:rPr>
                        <a:t>Question submitted in association with your session (live or on-demand) ​​​ </a:t>
                      </a:r>
                    </a:p>
                  </a:txBody>
                  <a:tcPr marR="6350" marT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19751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39717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D05E494-F3AA-B0D6-867B-2077903079CD}"/>
              </a:ext>
            </a:extLst>
          </p:cNvPr>
          <p:cNvSpPr/>
          <p:nvPr/>
        </p:nvSpPr>
        <p:spPr>
          <a:xfrm>
            <a:off x="10438" y="0"/>
            <a:ext cx="12192000" cy="699685"/>
          </a:xfrm>
          <a:prstGeom prst="rect">
            <a:avLst/>
          </a:prstGeom>
          <a:solidFill>
            <a:srgbClr val="0022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CDF0D6-ADF7-73EE-4872-F5EAB537A9C4}"/>
              </a:ext>
            </a:extLst>
          </p:cNvPr>
          <p:cNvSpPr/>
          <p:nvPr/>
        </p:nvSpPr>
        <p:spPr>
          <a:xfrm>
            <a:off x="10438" y="684583"/>
            <a:ext cx="12192000" cy="108690"/>
          </a:xfrm>
          <a:prstGeom prst="rect">
            <a:avLst/>
          </a:prstGeom>
          <a:solidFill>
            <a:srgbClr val="525A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C6E831-506D-4BEA-1437-CCBBFF74527E}"/>
              </a:ext>
            </a:extLst>
          </p:cNvPr>
          <p:cNvSpPr txBox="1"/>
          <p:nvPr/>
        </p:nvSpPr>
        <p:spPr>
          <a:xfrm>
            <a:off x="2373817" y="4707294"/>
            <a:ext cx="3599777" cy="169277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Access all your event leads, including session attendance, booth/badge scans, scan notes, virtual booth visits, and more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View individuals/companies that are most engaged with your company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Export your full event lead data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Lead data is updated throughout event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D08C02-994E-E1A2-2FA7-5B2FC36972B1}"/>
              </a:ext>
            </a:extLst>
          </p:cNvPr>
          <p:cNvSpPr txBox="1"/>
          <p:nvPr/>
        </p:nvSpPr>
        <p:spPr>
          <a:xfrm>
            <a:off x="6450902" y="176846"/>
            <a:ext cx="5584522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/>
                <a:ea typeface="+mn-ea"/>
                <a:cs typeface="+mn-cs"/>
              </a:rPr>
              <a:t>3 Critical Delivery Platforms for Sponsors &amp; Exhibitors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053C26BE-A10E-D8FD-189A-998FEBA7565F}"/>
              </a:ext>
            </a:extLst>
          </p:cNvPr>
          <p:cNvSpPr/>
          <p:nvPr/>
        </p:nvSpPr>
        <p:spPr>
          <a:xfrm>
            <a:off x="9352758" y="5033787"/>
            <a:ext cx="2713383" cy="113282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7A8ACF8-75AE-6254-904C-FE752391DA2E}"/>
              </a:ext>
            </a:extLst>
          </p:cNvPr>
          <p:cNvSpPr txBox="1"/>
          <p:nvPr/>
        </p:nvSpPr>
        <p:spPr>
          <a:xfrm>
            <a:off x="9392342" y="5180626"/>
            <a:ext cx="2673799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Key Support Contact 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Lead Data Delivery</a:t>
            </a:r>
            <a:endParaRPr lang="en-US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  <a:hlinkClick r:id="" action="ppaction://noaction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lvl="0" algn="ctr">
              <a:defRPr/>
            </a:pPr>
            <a:r>
              <a:rPr lang="en-US" sz="1300" dirty="0">
                <a:solidFill>
                  <a:schemeClr val="bg1"/>
                </a:solidFill>
                <a:ea typeface="Open Sans"/>
                <a:cs typeface="Open San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leadinsights@informa.com</a:t>
            </a:r>
            <a:endParaRPr lang="en-US" sz="1300" dirty="0">
              <a:solidFill>
                <a:schemeClr val="bg1"/>
              </a:solidFill>
              <a:ea typeface="Open Sans"/>
              <a:cs typeface="Open San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D40C868-CAA7-43BF-7F88-B89FE815889C}"/>
              </a:ext>
            </a:extLst>
          </p:cNvPr>
          <p:cNvCxnSpPr>
            <a:cxnSpLocks/>
          </p:cNvCxnSpPr>
          <p:nvPr/>
        </p:nvCxnSpPr>
        <p:spPr>
          <a:xfrm>
            <a:off x="0" y="3144732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B5C5FE86-EF19-AE7A-458A-58A8015517CB}"/>
              </a:ext>
            </a:extLst>
          </p:cNvPr>
          <p:cNvCxnSpPr>
            <a:cxnSpLocks noGrp="1" noRot="1" noMove="1" noResize="1" noEditPoints="1" noAdjustHandles="1" noChangeArrowheads="1" noChangeShapeType="1"/>
          </p:cNvCxnSpPr>
          <p:nvPr/>
        </p:nvCxnSpPr>
        <p:spPr>
          <a:xfrm>
            <a:off x="14179" y="4709842"/>
            <a:ext cx="121920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93FB75A-6B37-DADE-7E4B-4BFBE45101D9}"/>
              </a:ext>
            </a:extLst>
          </p:cNvPr>
          <p:cNvSpPr txBox="1"/>
          <p:nvPr/>
        </p:nvSpPr>
        <p:spPr>
          <a:xfrm>
            <a:off x="6092075" y="4775415"/>
            <a:ext cx="3067721" cy="14927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Who has access?</a:t>
            </a:r>
            <a:endParaRPr lang="en-US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Contract signer and main contact</a:t>
            </a:r>
            <a:endParaRPr lang="en-US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You’ll receive an email pre-event with access to your account, and you can extend access to colleagues. If you have questions about your lead data or access, please contact us.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8E2E604-29A9-B0AA-BA9D-D6EC480C5A86}"/>
              </a:ext>
            </a:extLst>
          </p:cNvPr>
          <p:cNvSpPr/>
          <p:nvPr/>
        </p:nvSpPr>
        <p:spPr>
          <a:xfrm>
            <a:off x="9352758" y="1274727"/>
            <a:ext cx="2713383" cy="113282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4B7452E-59FF-EA01-CCC8-F59D57EB3BD0}"/>
              </a:ext>
            </a:extLst>
          </p:cNvPr>
          <p:cNvSpPr txBox="1"/>
          <p:nvPr/>
        </p:nvSpPr>
        <p:spPr>
          <a:xfrm>
            <a:off x="2464765" y="991160"/>
            <a:ext cx="3721254" cy="20928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Access lead retrieval to scan attendee badges*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View attendee directory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Send direct messages and meeting invitations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Set up and view virtual exhibit booths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Access event content agenda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Stream live (hybrid events) and on-demand sessions 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Scan exhibit booth QR codes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2CEDF9D-E6DF-8444-6983-8E73950A8D24}"/>
              </a:ext>
            </a:extLst>
          </p:cNvPr>
          <p:cNvSpPr txBox="1"/>
          <p:nvPr/>
        </p:nvSpPr>
        <p:spPr>
          <a:xfrm>
            <a:off x="6061517" y="898241"/>
            <a:ext cx="3292037" cy="210826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Who has access?</a:t>
            </a:r>
            <a:endParaRPr lang="en-US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Sponsors, speakers and all attendees</a:t>
            </a:r>
            <a:endParaRPr lang="en-US" sz="13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Download the app</a:t>
            </a: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 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Enter App code: GF2026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(Event registration required to use conference app)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*All sponsor team members should see a “Lead Retrieval” button on the home screen of the ConnectMe app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.</a:t>
            </a:r>
            <a:endParaRPr lang="en-US" sz="14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2C16B57-4950-3831-E926-23A3F3CF0145}"/>
              </a:ext>
            </a:extLst>
          </p:cNvPr>
          <p:cNvSpPr txBox="1"/>
          <p:nvPr/>
        </p:nvSpPr>
        <p:spPr>
          <a:xfrm>
            <a:off x="9363596" y="1449770"/>
            <a:ext cx="2685233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Key Support Contact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Event Ops</a:t>
            </a:r>
            <a:endParaRPr lang="en-US" sz="1300" b="1" dirty="0">
              <a:solidFill>
                <a:prstClr val="white"/>
              </a:solidFill>
              <a:latin typeface="Open Sans"/>
              <a:ea typeface="Open Sans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u="sng">
                <a:solidFill>
                  <a:prstClr val="white"/>
                </a:solidFill>
                <a:latin typeface="Open Sans"/>
                <a:ea typeface="Open Sans"/>
                <a:cs typeface="Open Sans"/>
              </a:rPr>
              <a:t>valentina</a:t>
            </a:r>
            <a:r>
              <a:rPr lang="en-US" sz="1300" u="sng" dirty="0">
                <a:solidFill>
                  <a:prstClr val="white"/>
                </a:solidFill>
                <a:latin typeface="Open Sans"/>
                <a:ea typeface="Open Sans"/>
                <a:cs typeface="Open Sans"/>
              </a:rPr>
              <a:t>.varesano@informa.com]</a:t>
            </a:r>
            <a:endParaRPr kumimoji="0" lang="en-US" sz="1100" b="0" i="0" u="sng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50D636A-D941-4355-BE28-FE61DEA2A3D2}"/>
              </a:ext>
            </a:extLst>
          </p:cNvPr>
          <p:cNvSpPr txBox="1"/>
          <p:nvPr/>
        </p:nvSpPr>
        <p:spPr>
          <a:xfrm>
            <a:off x="135699" y="1311282"/>
            <a:ext cx="2461740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CONFERENCE</a:t>
            </a:r>
            <a:endParaRPr lang="en-US" b="1" i="1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1">
                <a:solidFill>
                  <a:srgbClr val="002060"/>
                </a:solidFill>
                <a:latin typeface="Open Sans"/>
                <a:ea typeface="Open Sans"/>
                <a:cs typeface="Open Sans"/>
              </a:rPr>
              <a:t>APP</a:t>
            </a:r>
            <a:endParaRPr lang="en-US" b="1" i="1">
              <a:solidFill>
                <a:srgbClr val="00206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59147D4-DA19-76D7-09CF-C5DD39CB5E10}"/>
              </a:ext>
            </a:extLst>
          </p:cNvPr>
          <p:cNvSpPr txBox="1"/>
          <p:nvPr/>
        </p:nvSpPr>
        <p:spPr>
          <a:xfrm>
            <a:off x="14179" y="5001674"/>
            <a:ext cx="2447561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LEAD REPORTING &amp; ANALYTICS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0DE7AFF-B5F8-378B-FEB8-628B711328CA}"/>
              </a:ext>
            </a:extLst>
          </p:cNvPr>
          <p:cNvSpPr/>
          <p:nvPr/>
        </p:nvSpPr>
        <p:spPr>
          <a:xfrm>
            <a:off x="9363596" y="3324522"/>
            <a:ext cx="2713383" cy="113282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D4116E5-7744-1303-58BA-C38B9ABABFC2}"/>
              </a:ext>
            </a:extLst>
          </p:cNvPr>
          <p:cNvSpPr txBox="1"/>
          <p:nvPr/>
        </p:nvSpPr>
        <p:spPr>
          <a:xfrm>
            <a:off x="2464765" y="3288064"/>
            <a:ext cx="3408837" cy="12926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Register staff with contracted complimentary event passes </a:t>
            </a:r>
            <a:endParaRPr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Access all badge scan data captured by your team</a:t>
            </a:r>
            <a:endParaRPr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View badge scan notes</a:t>
            </a:r>
            <a:endParaRPr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Set up custom badge scan questions</a:t>
            </a:r>
            <a:endParaRPr 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6BFED66-37E5-599D-860D-782AC9999DFF}"/>
              </a:ext>
            </a:extLst>
          </p:cNvPr>
          <p:cNvSpPr txBox="1"/>
          <p:nvPr/>
        </p:nvSpPr>
        <p:spPr>
          <a:xfrm>
            <a:off x="9363595" y="3474225"/>
            <a:ext cx="2713383" cy="6924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Key Support Contact 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Exhibitor Ops</a:t>
            </a:r>
          </a:p>
          <a:p>
            <a:pPr lvl="0" algn="ctr">
              <a:defRPr/>
            </a:pPr>
            <a:r>
              <a:rPr lang="en-US" sz="1300" u="sng" dirty="0">
                <a:solidFill>
                  <a:prstClr val="white"/>
                </a:solidFill>
                <a:ea typeface="Open Sans"/>
                <a:cs typeface="Open Sans"/>
              </a:rPr>
              <a:t>gfsupport@informa.com</a:t>
            </a:r>
            <a:endParaRPr lang="en-US" sz="1100" u="sng" dirty="0">
              <a:solidFill>
                <a:prstClr val="white"/>
              </a:solidFill>
              <a:latin typeface="Aptos" panose="020B0004020202020204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BAFB153-12AB-3AD1-F3EA-629E563CB76B}"/>
              </a:ext>
            </a:extLst>
          </p:cNvPr>
          <p:cNvSpPr txBox="1"/>
          <p:nvPr/>
        </p:nvSpPr>
        <p:spPr>
          <a:xfrm>
            <a:off x="6065695" y="3455458"/>
            <a:ext cx="3175578" cy="10926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Who has access? </a:t>
            </a:r>
            <a:endParaRPr lang="en-US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Sponsor’s main contact only</a:t>
            </a:r>
            <a:endParaRPr lang="en-US" sz="1300" b="1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Your main contact will receive pre-event access via email to set up your team registration and lead retrieval</a:t>
            </a:r>
            <a:endParaRPr lang="en-US" sz="13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FD03BD7-D7F4-D446-F08B-F0C992853BC9}"/>
              </a:ext>
            </a:extLst>
          </p:cNvPr>
          <p:cNvSpPr txBox="1"/>
          <p:nvPr/>
        </p:nvSpPr>
        <p:spPr>
          <a:xfrm>
            <a:off x="14179" y="3347580"/>
            <a:ext cx="2447561" cy="70788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Open Sans"/>
                <a:ea typeface="Open Sans"/>
                <a:cs typeface="Open Sans"/>
              </a:rPr>
              <a:t>REGISTRATION SYSTEM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Open Sans"/>
              <a:ea typeface="Open Sans"/>
              <a:cs typeface="Open Sans"/>
            </a:endParaRPr>
          </a:p>
        </p:txBody>
      </p:sp>
      <p:pic>
        <p:nvPicPr>
          <p:cNvPr id="9" name="Picture 8" descr="A blue text on a black background&#10;&#10;AI-generated content may be incorrect.">
            <a:extLst>
              <a:ext uri="{FF2B5EF4-FFF2-40B4-BE49-F238E27FC236}">
                <a16:creationId xmlns:a16="http://schemas.microsoft.com/office/drawing/2014/main" id="{B5F21ACE-0863-0014-BFCA-477F0CD401A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41" y="5744273"/>
            <a:ext cx="1617698" cy="276926"/>
          </a:xfrm>
          <a:prstGeom prst="rect">
            <a:avLst/>
          </a:prstGeom>
        </p:spPr>
      </p:pic>
      <p:pic>
        <p:nvPicPr>
          <p:cNvPr id="6" name="Picture 5" descr="A blue background with white text&#10;&#10;AI-generated content may be incorrect.">
            <a:extLst>
              <a:ext uri="{FF2B5EF4-FFF2-40B4-BE49-F238E27FC236}">
                <a16:creationId xmlns:a16="http://schemas.microsoft.com/office/drawing/2014/main" id="{884F0AE9-2207-A912-BCAA-496757A5BDF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026" y="4003628"/>
            <a:ext cx="2095500" cy="647700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16F5A69-618C-5FD2-EFF8-E49BB8BFE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0EA680-D336-4FF7-8B7A-9848BB0A1C32}" type="slidenum">
              <a:rPr kumimoji="0" lang="en-US" sz="1000" b="0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leo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leo"/>
              <a:ea typeface="+mn-ea"/>
              <a:cs typeface="+mn-cs"/>
            </a:endParaRP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D6255433-35F1-C931-FDA3-2CC94DE1A226}"/>
              </a:ext>
            </a:extLst>
          </p:cNvPr>
          <p:cNvSpPr txBox="1">
            <a:spLocks/>
          </p:cNvSpPr>
          <p:nvPr/>
        </p:nvSpPr>
        <p:spPr>
          <a:xfrm>
            <a:off x="1404001" y="6532953"/>
            <a:ext cx="4299093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kern="0"/>
            </a:defPPr>
            <a:lvl1pPr algn="l">
              <a:defRPr sz="1000">
                <a:solidFill>
                  <a:schemeClr val="bg1"/>
                </a:solidFill>
                <a:latin typeface="+mj-lt"/>
              </a:defRPr>
            </a:lvl1pPr>
          </a:lstStyle>
          <a:p>
            <a:pPr rtl="0">
              <a:defRPr/>
            </a:pPr>
            <a:r>
              <a:rPr lang="it-IT" kern="1200">
                <a:solidFill>
                  <a:prstClr val="white"/>
                </a:solidFill>
              </a:rPr>
              <a:t>Sponsor Guide</a:t>
            </a:r>
            <a:endParaRPr lang="en-GB" kern="1200">
              <a:solidFill>
                <a:prstClr val="white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9E0AFFE-8A7D-F088-BB15-ACF3BC25879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2" y="2133156"/>
            <a:ext cx="2461740" cy="49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556377"/>
      </p:ext>
    </p:extLst>
  </p:cSld>
  <p:clrMapOvr>
    <a:masterClrMapping/>
  </p:clrMapOvr>
</p:sld>
</file>

<file path=ppt/theme/theme1.xml><?xml version="1.0" encoding="utf-8"?>
<a:theme xmlns:a="http://schemas.openxmlformats.org/drawingml/2006/main" name="Informa Group PPT Theme">
  <a:themeElements>
    <a:clrScheme name="InformaGroup colour theme">
      <a:dk1>
        <a:sysClr val="windowText" lastClr="000000"/>
      </a:dk1>
      <a:lt1>
        <a:sysClr val="window" lastClr="FFFFFF"/>
      </a:lt1>
      <a:dk2>
        <a:srgbClr val="002244"/>
      </a:dk2>
      <a:lt2>
        <a:srgbClr val="E8E8E8"/>
      </a:lt2>
      <a:accent1>
        <a:srgbClr val="002244"/>
      </a:accent1>
      <a:accent2>
        <a:srgbClr val="28B4FF"/>
      </a:accent2>
      <a:accent3>
        <a:srgbClr val="003CB2"/>
      </a:accent3>
      <a:accent4>
        <a:srgbClr val="33D7C8"/>
      </a:accent4>
      <a:accent5>
        <a:srgbClr val="9423FC"/>
      </a:accent5>
      <a:accent6>
        <a:srgbClr val="FF547C"/>
      </a:accent6>
      <a:hlink>
        <a:srgbClr val="003CB2"/>
      </a:hlink>
      <a:folHlink>
        <a:srgbClr val="003CB2"/>
      </a:folHlink>
    </a:clrScheme>
    <a:fontScheme name="InformaGroup font theme">
      <a:majorFont>
        <a:latin typeface="Aleo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E3F4FF"/>
        </a:solidFill>
        <a:ln>
          <a:noFill/>
        </a:ln>
      </a:spPr>
      <a:bodyPr rtlCol="0" anchor="ctr"/>
      <a:lstStyle>
        <a:defPPr algn="ctr">
          <a:defRPr sz="1600"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sz="1600" dirty="0" err="1" smtClean="0">
            <a:solidFill>
              <a:schemeClr val="tx2"/>
            </a:solidFill>
          </a:defRPr>
        </a:defPPr>
      </a:lstStyle>
    </a:txDef>
  </a:objectDefaults>
  <a:extraClrSchemeLst/>
  <a:custClrLst>
    <a:custClr name="Indigo">
      <a:srgbClr val="002244"/>
    </a:custClr>
    <a:custClr name="Ultramarine">
      <a:srgbClr val="003CB2"/>
    </a:custClr>
    <a:custClr name="Sky">
      <a:srgbClr val="28B4FF"/>
    </a:custClr>
    <a:custClr name="Artic">
      <a:srgbClr val="AAE6FF"/>
    </a:custClr>
    <a:custClr name="Coral">
      <a:srgbClr val="FF547C"/>
    </a:custClr>
    <a:custClr name="Mint">
      <a:srgbClr val="33D7C8"/>
    </a:custClr>
    <a:custClr name="Lavender">
      <a:srgbClr val="9423FC"/>
    </a:custClr>
    <a:custClr name="Carbon">
      <a:srgbClr val="283857"/>
    </a:custClr>
    <a:custClr name="Slate">
      <a:srgbClr val="3C4E69"/>
    </a:custClr>
    <a:custClr>
      <a:srgbClr val="FFFFFF"/>
    </a:custClr>
    <a:custClr name="Cloud">
      <a:srgbClr val="E9E9EC"/>
    </a:custClr>
    <a:custClr name="Indigo neutral">
      <a:srgbClr val="E3F4FF"/>
    </a:custClr>
    <a:custClr name="Coral neutral">
      <a:srgbClr val="FFEBF0"/>
    </a:custClr>
    <a:custClr name="Mint neutral">
      <a:srgbClr val="EBFCF7"/>
    </a:custClr>
    <a:custClr name="Lavender neutral">
      <a:srgbClr val="F0F0FC"/>
    </a:custClr>
  </a:custClrLst>
  <a:extLst>
    <a:ext uri="{05A4C25C-085E-4340-85A3-A5531E510DB2}">
      <thm15:themeFamily xmlns:thm15="http://schemas.microsoft.com/office/thememl/2012/main" name="Presentation1" id="{B3E43534-1CDD-8A47-98C8-B3DBFB0E83A8}" vid="{C3ACA513-D262-CD4D-B3CE-D321F30692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Indigo">
      <a:srgbClr val="002244"/>
    </a:custClr>
    <a:custClr name="Ultramarine">
      <a:srgbClr val="003CB2"/>
    </a:custClr>
    <a:custClr name="Sky">
      <a:srgbClr val="28B4FF"/>
    </a:custClr>
    <a:custClr name="Artic">
      <a:srgbClr val="AAE6FF"/>
    </a:custClr>
    <a:custClr name="Coral">
      <a:srgbClr val="FF547C"/>
    </a:custClr>
    <a:custClr name="Mint">
      <a:srgbClr val="33D7C8"/>
    </a:custClr>
    <a:custClr name="Lavender">
      <a:srgbClr val="9423FC"/>
    </a:custClr>
    <a:custClr name="Carbon">
      <a:srgbClr val="283857"/>
    </a:custClr>
    <a:custClr name="Slate">
      <a:srgbClr val="3C4E69"/>
    </a:custClr>
    <a:custClr>
      <a:srgbClr val="FFFFFF"/>
    </a:custClr>
    <a:custClr name="Cloud">
      <a:srgbClr val="E9E9EC"/>
    </a:custClr>
    <a:custClr name="Indigo neutral">
      <a:srgbClr val="E3F4FF"/>
    </a:custClr>
    <a:custClr name="Coral neutral">
      <a:srgbClr val="FFEBF0"/>
    </a:custClr>
    <a:custClr name="Mint neutral">
      <a:srgbClr val="EBFCF7"/>
    </a:custClr>
    <a:custClr name="Lavender neutral">
      <a:srgbClr val="F0F0FC"/>
    </a:custClr>
  </a:custClrLst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DA67AE3A05DC4AB31DB516711B0BA9" ma:contentTypeVersion="19" ma:contentTypeDescription="Create a new document." ma:contentTypeScope="" ma:versionID="3dcd958506beb6e5ba489c516c3a8235">
  <xsd:schema xmlns:xsd="http://www.w3.org/2001/XMLSchema" xmlns:xs="http://www.w3.org/2001/XMLSchema" xmlns:p="http://schemas.microsoft.com/office/2006/metadata/properties" xmlns:ns2="228bd767-6c15-4feb-a534-e56c89b2b56f" xmlns:ns3="7b45531f-0dec-4612-8c99-9e7983d2c17e" targetNamespace="http://schemas.microsoft.com/office/2006/metadata/properties" ma:root="true" ma:fieldsID="2ad67a1986822a16150dc53733a1380f" ns2:_="" ns3:_="">
    <xsd:import namespace="228bd767-6c15-4feb-a534-e56c89b2b56f"/>
    <xsd:import namespace="7b45531f-0dec-4612-8c99-9e7983d2c1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8bd767-6c15-4feb-a534-e56c89b2b56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Flow_SignoffStatus" ma:index="26" nillable="true" ma:displayName="Sign-off status" ma:internalName="Sign_x002d_off_x0020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b45531f-0dec-4612-8c99-9e7983d2c17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342e35c-57ba-40f7-be1b-0e93f9cf03f4}" ma:internalName="TaxCatchAll" ma:showField="CatchAllData" ma:web="7b45531f-0dec-4612-8c99-9e7983d2c1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228bd767-6c15-4feb-a534-e56c89b2b56f" xsi:nil="true"/>
    <lcf76f155ced4ddcb4097134ff3c332f xmlns="228bd767-6c15-4feb-a534-e56c89b2b56f">
      <Terms xmlns="http://schemas.microsoft.com/office/infopath/2007/PartnerControls"/>
    </lcf76f155ced4ddcb4097134ff3c332f>
    <TaxCatchAll xmlns="7b45531f-0dec-4612-8c99-9e7983d2c17e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CD40E82-1AE8-4782-BAA0-DC021E1A0785}">
  <ds:schemaRefs>
    <ds:schemaRef ds:uri="228bd767-6c15-4feb-a534-e56c89b2b56f"/>
    <ds:schemaRef ds:uri="7b45531f-0dec-4612-8c99-9e7983d2c17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9FC33C9-7CBB-4FE2-9B20-423F22747ED9}">
  <ds:schemaRefs>
    <ds:schemaRef ds:uri="228bd767-6c15-4feb-a534-e56c89b2b56f"/>
    <ds:schemaRef ds:uri="7b45531f-0dec-4612-8c99-9e7983d2c17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27870A3-5F51-4305-BB94-0F3BBD4AB7C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informagroup_powerpoint_template_20250403152256083_20260206161143438 (1)</Template>
  <TotalTime>128</TotalTime>
  <Words>1954</Words>
  <Application>Microsoft Office PowerPoint</Application>
  <PresentationFormat>Widescreen</PresentationFormat>
  <Paragraphs>212</Paragraphs>
  <Slides>29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9" baseType="lpstr">
      <vt:lpstr>Aleo</vt:lpstr>
      <vt:lpstr>Aleo (Headings)</vt:lpstr>
      <vt:lpstr>Aleo Light</vt:lpstr>
      <vt:lpstr>Aptos</vt:lpstr>
      <vt:lpstr>Arial</vt:lpstr>
      <vt:lpstr>Calibri</vt:lpstr>
      <vt:lpstr>Open Sans</vt:lpstr>
      <vt:lpstr>Open Sans Light</vt:lpstr>
      <vt:lpstr>Roboto</vt:lpstr>
      <vt:lpstr>Informa Group PPT Theme</vt:lpstr>
      <vt:lpstr>Sponsor Guide</vt:lpstr>
      <vt:lpstr>Table Of Contents</vt:lpstr>
      <vt:lpstr>PowerPoint Presentation</vt:lpstr>
      <vt:lpstr>STEP 1 – LOGIN TO PLATFORM</vt:lpstr>
      <vt:lpstr>LOGIN TO PLATFORM cont…</vt:lpstr>
      <vt:lpstr>LOGIN TO PLATFORM cont…</vt:lpstr>
      <vt:lpstr>LOGIN TO PLATFORM cont…</vt:lpstr>
      <vt:lpstr>LOGIN TO PLATFORM cont…</vt:lpstr>
      <vt:lpstr>STEP 2 – FIND THE BOOTH REQUIRING EDITS</vt:lpstr>
      <vt:lpstr>FIND THE BOOTH REQUIRING EDITS cont…</vt:lpstr>
      <vt:lpstr>STEP 3 – BUILD BOOTH</vt:lpstr>
      <vt:lpstr>BUILD BOOTH cont..</vt:lpstr>
      <vt:lpstr>STEP 5 – ADD NEW VIDEOS</vt:lpstr>
      <vt:lpstr>ADD NEW VIDEOS cont…</vt:lpstr>
      <vt:lpstr>PowerPoint Presentation</vt:lpstr>
      <vt:lpstr>STEP 4 - ADD DOWNLOADABLE DOCUMENTS</vt:lpstr>
      <vt:lpstr>ADD DOWNLOADABLE DOCUMENTS cont…</vt:lpstr>
      <vt:lpstr>STEP 5 – STAFF </vt:lpstr>
      <vt:lpstr>PowerPoint Presentation</vt:lpstr>
      <vt:lpstr>PowerPoint Presentation</vt:lpstr>
      <vt:lpstr>Lead Retrieval </vt:lpstr>
      <vt:lpstr>LEAD RETRIEVAL – HOW TO SETUP, SCAN &amp; COLLECT LEADS ONSITE </vt:lpstr>
      <vt:lpstr>LEAD RETRIEVAL </vt:lpstr>
      <vt:lpstr>LEAD RETRIEVAL cont…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Informa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Reilly, Grace</dc:creator>
  <cp:lastModifiedBy>Varesano, Valentina</cp:lastModifiedBy>
  <cp:revision>38</cp:revision>
  <dcterms:created xsi:type="dcterms:W3CDTF">2026-03-18T17:22:37Z</dcterms:created>
  <dcterms:modified xsi:type="dcterms:W3CDTF">2026-07-26T13:00:45Z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0x0101003DDA67AE3A05DC4AB31DB516711B0BA9</vt:lpwstr>
  </property>
  <property fmtid="{D5CDD505-2E9C-101B-9397-08002B2CF9AE}" pid="3" name="MediaServiceImageTags">
    <vt:lpwstr/>
  </property>
  <property fmtid="{D5CDD505-2E9C-101B-9397-08002B2CF9AE}" pid="4" name="MSIP_Label_e1b4a6d7-967f-4d55-9d13-d94940dabb24_Enabled">
    <vt:lpwstr>true</vt:lpwstr>
  </property>
  <property fmtid="{D5CDD505-2E9C-101B-9397-08002B2CF9AE}" pid="5" name="MSIP_Label_e1b4a6d7-967f-4d55-9d13-d94940dabb24_SetDate">
    <vt:lpwstr>2026-03-26T15:28:28Z</vt:lpwstr>
  </property>
  <property fmtid="{D5CDD505-2E9C-101B-9397-08002B2CF9AE}" pid="6" name="MSIP_Label_e1b4a6d7-967f-4d55-9d13-d94940dabb24_Method">
    <vt:lpwstr>Privileged</vt:lpwstr>
  </property>
  <property fmtid="{D5CDD505-2E9C-101B-9397-08002B2CF9AE}" pid="7" name="MSIP_Label_e1b4a6d7-967f-4d55-9d13-d94940dabb24_Name">
    <vt:lpwstr>e1b4a6d7-967f-4d55-9d13-d94940dabb24</vt:lpwstr>
  </property>
  <property fmtid="{D5CDD505-2E9C-101B-9397-08002B2CF9AE}" pid="8" name="MSIP_Label_e1b4a6d7-967f-4d55-9d13-d94940dabb24_SiteId">
    <vt:lpwstr>2567d566-604c-408a-8a60-55d0dc9d9d6b</vt:lpwstr>
  </property>
  <property fmtid="{D5CDD505-2E9C-101B-9397-08002B2CF9AE}" pid="9" name="MSIP_Label_e1b4a6d7-967f-4d55-9d13-d94940dabb24_ActionId">
    <vt:lpwstr>db6caa9f-7ab8-4713-9300-7fc6be1c44df</vt:lpwstr>
  </property>
  <property fmtid="{D5CDD505-2E9C-101B-9397-08002B2CF9AE}" pid="10" name="MSIP_Label_e1b4a6d7-967f-4d55-9d13-d94940dabb24_ContentBits">
    <vt:lpwstr>0</vt:lpwstr>
  </property>
  <property fmtid="{D5CDD505-2E9C-101B-9397-08002B2CF9AE}" pid="11" name="MSIP_Label_e1b4a6d7-967f-4d55-9d13-d94940dabb24_Tag">
    <vt:lpwstr>10, 0, 1, 1</vt:lpwstr>
  </property>
</Properties>
</file>