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EEE4E1-69A3-475D-A3E4-686716801A8D}" v="1" dt="2026-04-02T13:24:55.671"/>
    <p1510:client id="{ED53E740-3BDB-E514-15FF-029F16A90228}" v="2" dt="2026-04-02T13:24:05.7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dd, Pippa" userId="S::pippa.tidd@informa.com::0dddaf37-3a90-4e19-b423-05c2b37d371e" providerId="AD" clId="Web-{ED53E740-3BDB-E514-15FF-029F16A90228}"/>
    <pc:docChg chg="mod modSld modMainMaster">
      <pc:chgData name="Tidd, Pippa" userId="S::pippa.tidd@informa.com::0dddaf37-3a90-4e19-b423-05c2b37d371e" providerId="AD" clId="Web-{ED53E740-3BDB-E514-15FF-029F16A90228}" dt="2026-04-02T13:24:05.728" v="3"/>
      <pc:docMkLst>
        <pc:docMk/>
      </pc:docMkLst>
      <pc:sldChg chg="delSp">
        <pc:chgData name="Tidd, Pippa" userId="S::pippa.tidd@informa.com::0dddaf37-3a90-4e19-b423-05c2b37d371e" providerId="AD" clId="Web-{ED53E740-3BDB-E514-15FF-029F16A90228}" dt="2026-04-02T13:24:05.728" v="3"/>
        <pc:sldMkLst>
          <pc:docMk/>
          <pc:sldMk cId="109857222" sldId="256"/>
        </pc:sldMkLst>
        <pc:spChg chg="del">
          <ac:chgData name="Tidd, Pippa" userId="S::pippa.tidd@informa.com::0dddaf37-3a90-4e19-b423-05c2b37d371e" providerId="AD" clId="Web-{ED53E740-3BDB-E514-15FF-029F16A90228}" dt="2026-04-02T13:24:03.932" v="2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Tidd, Pippa" userId="S::pippa.tidd@informa.com::0dddaf37-3a90-4e19-b423-05c2b37d371e" providerId="AD" clId="Web-{ED53E740-3BDB-E514-15FF-029F16A90228}" dt="2026-04-02T13:24:05.728" v="3"/>
          <ac:spMkLst>
            <pc:docMk/>
            <pc:sldMk cId="109857222" sldId="256"/>
            <ac:spMk id="3" creationId="{00000000-0000-0000-0000-000000000000}"/>
          </ac:spMkLst>
        </pc:spChg>
      </pc:sldChg>
      <pc:sldMasterChg chg="addSp">
        <pc:chgData name="Tidd, Pippa" userId="S::pippa.tidd@informa.com::0dddaf37-3a90-4e19-b423-05c2b37d371e" providerId="AD" clId="Web-{ED53E740-3BDB-E514-15FF-029F16A90228}" dt="2026-04-02T13:23:59.057" v="0" actId="33475"/>
        <pc:sldMasterMkLst>
          <pc:docMk/>
          <pc:sldMasterMk cId="2460954070" sldId="2147483660"/>
        </pc:sldMasterMkLst>
        <pc:spChg chg="add">
          <ac:chgData name="Tidd, Pippa" userId="S::pippa.tidd@informa.com::0dddaf37-3a90-4e19-b423-05c2b37d371e" providerId="AD" clId="Web-{ED53E740-3BDB-E514-15FF-029F16A90228}" dt="2026-04-02T13:23:59.057" v="0" actId="33475"/>
          <ac:spMkLst>
            <pc:docMk/>
            <pc:sldMasterMk cId="2460954070" sldId="2147483660"/>
            <ac:spMk id="8" creationId="{AABC4609-0E5C-F6C0-CA05-A26A4935C271}"/>
          </ac:spMkLst>
        </pc:spChg>
      </pc:sldMasterChg>
    </pc:docChg>
  </pc:docChgLst>
  <pc:docChgLst>
    <pc:chgData name="Tidd, Pippa" userId="0dddaf37-3a90-4e19-b423-05c2b37d371e" providerId="ADAL" clId="{E02DBD35-9CAE-4502-93F4-7D9C04F6733C}"/>
    <pc:docChg chg="modSld">
      <pc:chgData name="Tidd, Pippa" userId="0dddaf37-3a90-4e19-b423-05c2b37d371e" providerId="ADAL" clId="{E02DBD35-9CAE-4502-93F4-7D9C04F6733C}" dt="2026-04-02T13:24:55.669" v="0"/>
      <pc:docMkLst>
        <pc:docMk/>
      </pc:docMkLst>
      <pc:sldChg chg="addSp modSp">
        <pc:chgData name="Tidd, Pippa" userId="0dddaf37-3a90-4e19-b423-05c2b37d371e" providerId="ADAL" clId="{E02DBD35-9CAE-4502-93F4-7D9C04F6733C}" dt="2026-04-02T13:24:55.669" v="0"/>
        <pc:sldMkLst>
          <pc:docMk/>
          <pc:sldMk cId="109857222" sldId="256"/>
        </pc:sldMkLst>
        <pc:spChg chg="add mod">
          <ac:chgData name="Tidd, Pippa" userId="0dddaf37-3a90-4e19-b423-05c2b37d371e" providerId="ADAL" clId="{E02DBD35-9CAE-4502-93F4-7D9C04F6733C}" dt="2026-04-02T13:24:55.669" v="0"/>
          <ac:spMkLst>
            <pc:docMk/>
            <pc:sldMk cId="109857222" sldId="256"/>
            <ac:spMk id="2" creationId="{5A9CE87B-B40C-E8E9-8E20-BD8192FECCCB}"/>
          </ac:spMkLst>
        </pc:spChg>
        <pc:spChg chg="add mod">
          <ac:chgData name="Tidd, Pippa" userId="0dddaf37-3a90-4e19-b423-05c2b37d371e" providerId="ADAL" clId="{E02DBD35-9CAE-4502-93F4-7D9C04F6733C}" dt="2026-04-02T13:24:55.669" v="0"/>
          <ac:spMkLst>
            <pc:docMk/>
            <pc:sldMk cId="109857222" sldId="256"/>
            <ac:spMk id="4" creationId="{4F703079-1086-AD8F-ED10-B87E8E8DA1E8}"/>
          </ac:spMkLst>
        </pc:spChg>
        <pc:picChg chg="add mod">
          <ac:chgData name="Tidd, Pippa" userId="0dddaf37-3a90-4e19-b423-05c2b37d371e" providerId="ADAL" clId="{E02DBD35-9CAE-4502-93F4-7D9C04F6733C}" dt="2026-04-02T13:24:55.669" v="0"/>
          <ac:picMkLst>
            <pc:docMk/>
            <pc:sldMk cId="109857222" sldId="256"/>
            <ac:picMk id="3" creationId="{68717BEB-406E-FC06-4758-46CF4AB236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BC4609-0E5C-F6C0-CA05-A26A4935C271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5A9CE87B-B40C-E8E9-8E20-BD8192FEC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87" y="2124075"/>
            <a:ext cx="5048250" cy="31851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SuperReturn CFO/COO North </a:t>
            </a:r>
            <a:r>
              <a:rPr lang="es-MX" sz="1600" kern="100" dirty="0" err="1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America</a:t>
            </a:r>
            <a: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2026 (12th-14th May)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c/o Liam </a:t>
            </a:r>
            <a:r>
              <a:rPr lang="es-MX" sz="1600" kern="100" dirty="0" err="1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Holness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MX" sz="1600" kern="10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THE GWEN</a:t>
            </a:r>
            <a:br>
              <a:rPr lang="es-MX" sz="1600" kern="10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MX" sz="1600" kern="10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 LUXURY COLLECTION HOTEL, CHICAGO</a:t>
            </a:r>
            <a:endParaRPr lang="en-GB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521 NORTH RUSH STREET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CHICAGO, ILLINOIS 60611</a:t>
            </a:r>
            <a:b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MX" sz="1600" kern="100" dirty="0"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+1 312 896 2888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717BEB-406E-FC06-4758-46CF4AB236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912" y="266700"/>
            <a:ext cx="3486150" cy="17183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4F703079-1086-AD8F-ED10-B87E8E8D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12" y="4991100"/>
            <a:ext cx="5210175" cy="1600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100">
                <a:solidFill>
                  <a:srgbClr val="4E95D9"/>
                </a:solidFill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Your name</a:t>
            </a:r>
            <a:endParaRPr lang="en-GB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200" kern="100">
                <a:solidFill>
                  <a:srgbClr val="4E95D9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en-GB" sz="1200" kern="100">
                <a:solidFill>
                  <a:srgbClr val="4E95D9"/>
                </a:solidFill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Company name and Meeting Space Name/Number</a:t>
            </a:r>
            <a:r>
              <a:rPr lang="en-US" sz="1200" kern="100">
                <a:solidFill>
                  <a:srgbClr val="4E95D9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endParaRPr lang="en-GB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100">
                <a:solidFill>
                  <a:srgbClr val="4E95D9"/>
                </a:solidFill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Box XX of XX</a:t>
            </a:r>
            <a:r>
              <a:rPr lang="en-US" sz="1200" kern="100">
                <a:solidFill>
                  <a:srgbClr val="4E95D9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endParaRPr lang="en-GB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100">
                <a:solidFill>
                  <a:srgbClr val="4E95D9"/>
                </a:solidFill>
                <a:effectLst/>
                <a:latin typeface="Aleo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Your contact number</a:t>
            </a:r>
            <a:endParaRPr lang="en-GB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2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Aleo</vt:lpstr>
      <vt:lpstr>Aptos</vt:lpstr>
      <vt:lpstr>Aptos Display</vt:lpstr>
      <vt:lpstr>Arial</vt:lpstr>
      <vt:lpstr>Rockwell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Tidd, Pippa</cp:lastModifiedBy>
  <cp:revision>4</cp:revision>
  <dcterms:created xsi:type="dcterms:W3CDTF">2013-07-15T20:26:40Z</dcterms:created>
  <dcterms:modified xsi:type="dcterms:W3CDTF">2026-04-02T13:24:58Z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2026-04-02T13:23:59Z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e2039f35-640d-4c12-ada5-bea87b605a73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10, 3, 0, 2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</Properties>
</file>