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 varScale="1">
        <p:scale>
          <a:sx n="76" d="100"/>
          <a:sy n="76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C6678-DE0F-ADD7-2981-F96183B345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558BF9-18F1-A850-81A8-65687339E5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FB306-4182-753B-3116-CC48EA1C4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8A764-2671-432B-86BB-EC2B8DAF2314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9FB894-ADE5-9788-2E0A-75B39D83D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3C8B2-B07F-A362-FEFC-1EEAC9B4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9A50-A023-4BBD-9C99-FD7115E28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097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9367E-7C5C-B004-2A74-63D133485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EE9D76-3271-B800-879D-088BEEBBF5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F4BC9-03F1-5FAF-0414-158B0F832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8A764-2671-432B-86BB-EC2B8DAF2314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A4E89-4A99-D47B-E57F-FAF4A38EE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E3796-28C7-7B71-4568-8488C9E36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9A50-A023-4BBD-9C99-FD7115E28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874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D98A44-DD2F-6A4F-C3F7-5C0FDB6010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93B7AE-2D11-9CBF-EF7F-39C496B80E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059B50-C27E-0424-BA4E-95BF83C33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8A764-2671-432B-86BB-EC2B8DAF2314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EF914-594A-E83F-3904-5B866350F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576C83-4B6F-27F4-3622-DE0110BC4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9A50-A023-4BBD-9C99-FD7115E28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135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A6F28-D5E1-DAEF-02A9-64EBAC381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FD864-9F7A-C001-7248-9083B0521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F06A9-0F66-D3A5-8FE9-90CB2EA26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8A764-2671-432B-86BB-EC2B8DAF2314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02647-358E-93A7-DF40-EB9E90DED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2418E9-4F4E-7912-63D6-CF798AF93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9A50-A023-4BBD-9C99-FD7115E28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158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57B62-97F5-B048-64DF-7A7841424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BD988-78AB-70C1-01D3-D1DE6ECE5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86E94-B1D3-1B1E-7E0C-B7B6FB13F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8A764-2671-432B-86BB-EC2B8DAF2314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4679F-0580-6474-CCE8-EA5CFD197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B9D37-317D-95D6-18E6-676C80912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9A50-A023-4BBD-9C99-FD7115E28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918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19A40-3986-FAD2-7758-5651EED77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0E7C0-9CEA-11AB-1A45-44D322CF4C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546F0E-D29B-69E0-71A1-4CEEDF1A0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42E846-6BA4-8CF1-4CB7-4C6121245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8A764-2671-432B-86BB-EC2B8DAF2314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64591-6D34-6707-CBDB-481817D8C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4797BD-7D29-8252-F9E3-231F6D0AD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9A50-A023-4BBD-9C99-FD7115E28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131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CF5C6-1FA0-DAF6-CAF0-0B81C52C0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A1C5A1-2814-8AED-8C2A-CF2EDE55D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F7AE71-31D5-3D3A-49B2-07E74AB8C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8D947A-8530-5A45-659E-DB8E70002F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545B1C-5C96-428A-2940-DBC0ECE0EE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F5B524-DA45-B1C1-5786-CD204EB2B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8A764-2671-432B-86BB-EC2B8DAF2314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823711-0520-26D2-D051-8C7379A8F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EE9490-5050-1B3F-5173-829D9E1BF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9A50-A023-4BBD-9C99-FD7115E28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6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A67BC-16D5-4608-5BEC-14265848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C7B16B-51E6-524D-85E4-3229F570F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8A764-2671-432B-86BB-EC2B8DAF2314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BB54FF-90C5-277D-6011-9F0183EED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83F7DE-7B43-1A17-993E-F8BE16D6B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9A50-A023-4BBD-9C99-FD7115E28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90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4C088E-F475-5CB8-04DD-9E6CA598A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8A764-2671-432B-86BB-EC2B8DAF2314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E59405-8E59-7D27-D22D-E23394BA5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129C42-FB26-AC4C-E86F-FF70B20EE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9A50-A023-4BBD-9C99-FD7115E28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843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EC25C-4513-750E-B591-59CD51954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B41F3-D840-736A-711B-04ED6D605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2E12E3-C1D0-F91F-F76B-051F98254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8902EB-AC2A-8546-5A2C-3EB9A2CB5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8A764-2671-432B-86BB-EC2B8DAF2314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C3A322-2BF2-AB45-96D5-68D723F12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0D75C8-F6DB-E8A6-FB2D-873AE2BA3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9A50-A023-4BBD-9C99-FD7115E28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455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2C92C-A3EB-A70A-DC64-1172E6AD2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0EFFCA-0846-B379-82EB-EB385D5CF0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779FF7-A4BD-3634-B073-0B5D5D331A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0D93-070C-4085-C981-5F43ED044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8A764-2671-432B-86BB-EC2B8DAF2314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AE5DEC-0DBF-6F9B-6A65-65D4DB559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308041-FA55-90B2-1BEA-1D51DD4DC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9A50-A023-4BBD-9C99-FD7115E28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407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1F697B-2EE2-EA89-6032-17D42193E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B939F1-3C69-4584-CA0B-0A51487AA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A1F93-B0AE-7685-F5C1-7ACE3FA554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F8A764-2671-432B-86BB-EC2B8DAF2314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A07FB-D4BB-41B9-21A6-6138B02E2B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F3B1E2-8C5B-F700-B384-0D0A255B53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89A50-A023-4BBD-9C99-FD7115E28520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CAE428-2CA2-6901-705C-9A32C3B87D9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6530340"/>
            <a:ext cx="185737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0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1508024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3E4A6-52E9-B286-DB8F-A47FD9C06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29000"/>
            <a:ext cx="9144000" cy="2387600"/>
          </a:xfrm>
        </p:spPr>
        <p:txBody>
          <a:bodyPr>
            <a:noAutofit/>
          </a:bodyPr>
          <a:lstStyle/>
          <a:p>
            <a:r>
              <a:rPr lang="en-GB" sz="2400" b="1" dirty="0"/>
              <a:t>29-30</a:t>
            </a:r>
            <a:r>
              <a:rPr lang="en-GB" sz="2400" b="1" baseline="30000" dirty="0"/>
              <a:t>th</a:t>
            </a:r>
            <a:r>
              <a:rPr lang="en-GB" sz="2400" b="1" dirty="0"/>
              <a:t> September 2026</a:t>
            </a:r>
            <a:br>
              <a:rPr lang="en-GB" sz="2400" b="1" dirty="0"/>
            </a:br>
            <a:r>
              <a:rPr lang="en-GB" sz="2400" b="1" dirty="0"/>
              <a:t>c/o Jonathan Sim/Louiza Charalambous</a:t>
            </a:r>
            <a:br>
              <a:rPr lang="en-GB" sz="2400" dirty="0"/>
            </a:br>
            <a:r>
              <a:rPr lang="en-GB" sz="2400" b="1" dirty="0"/>
              <a:t>Marina Bay Sands Pte </a:t>
            </a:r>
            <a:r>
              <a:rPr lang="en-GB" sz="2400" b="1" dirty="0" err="1"/>
              <a:t>Ltf</a:t>
            </a:r>
            <a:br>
              <a:rPr lang="en-GB" sz="2400" b="1" dirty="0"/>
            </a:br>
            <a:r>
              <a:rPr lang="en-US" sz="2400" b="1" dirty="0"/>
              <a:t>Sands Expo &amp; Convention Centre</a:t>
            </a:r>
            <a:br>
              <a:rPr lang="en-US" sz="2400" dirty="0"/>
            </a:br>
            <a:r>
              <a:rPr lang="en-US" sz="2400" dirty="0"/>
              <a:t>10 Bayfront Avenue</a:t>
            </a:r>
            <a:br>
              <a:rPr lang="en-US" sz="2400" dirty="0"/>
            </a:br>
            <a:r>
              <a:rPr lang="en-US" sz="2400" dirty="0"/>
              <a:t>Basement 4 Mailroom</a:t>
            </a:r>
            <a:br>
              <a:rPr lang="en-US" sz="2400" dirty="0"/>
            </a:br>
            <a:r>
              <a:rPr lang="en-US" sz="2400" dirty="0"/>
              <a:t>Singapore</a:t>
            </a:r>
            <a:br>
              <a:rPr lang="en-US" sz="2400" dirty="0"/>
            </a:br>
            <a:r>
              <a:rPr lang="en-US" sz="2400" dirty="0"/>
              <a:t>018956</a:t>
            </a:r>
            <a:br>
              <a:rPr lang="en-US" sz="2400" dirty="0"/>
            </a:br>
            <a:r>
              <a:rPr lang="en-US" sz="2400" dirty="0">
                <a:solidFill>
                  <a:srgbClr val="00B0F0"/>
                </a:solidFill>
              </a:rPr>
              <a:t>Your name</a:t>
            </a:r>
            <a:br>
              <a:rPr lang="en-US" sz="2400" dirty="0">
                <a:solidFill>
                  <a:srgbClr val="00B0F0"/>
                </a:solidFill>
              </a:rPr>
            </a:br>
            <a:r>
              <a:rPr lang="en-US" sz="2400" dirty="0">
                <a:solidFill>
                  <a:srgbClr val="00B0F0"/>
                </a:solidFill>
              </a:rPr>
              <a:t>Company name</a:t>
            </a:r>
            <a:br>
              <a:rPr lang="en-US" sz="2400" dirty="0">
                <a:solidFill>
                  <a:srgbClr val="00B0F0"/>
                </a:solidFill>
              </a:rPr>
            </a:br>
            <a:r>
              <a:rPr lang="en-US" sz="2400" dirty="0">
                <a:solidFill>
                  <a:srgbClr val="00B0F0"/>
                </a:solidFill>
              </a:rPr>
              <a:t>Box XX of XX</a:t>
            </a:r>
            <a:br>
              <a:rPr lang="en-US" sz="2400" dirty="0">
                <a:solidFill>
                  <a:srgbClr val="00B0F0"/>
                </a:solidFill>
              </a:rPr>
            </a:br>
            <a:r>
              <a:rPr lang="en-US" sz="2400" dirty="0">
                <a:solidFill>
                  <a:srgbClr val="00B0F0"/>
                </a:solidFill>
              </a:rPr>
              <a:t>Your contact number</a:t>
            </a:r>
            <a:endParaRPr lang="en-GB" sz="2400" dirty="0">
              <a:solidFill>
                <a:srgbClr val="00B0F0"/>
              </a:solidFill>
            </a:endParaRPr>
          </a:p>
        </p:txBody>
      </p:sp>
      <p:pic>
        <p:nvPicPr>
          <p:cNvPr id="1026" name="Picture 2" descr="SuperReturn CFO/COO Asia">
            <a:extLst>
              <a:ext uri="{FF2B5EF4-FFF2-40B4-BE49-F238E27FC236}">
                <a16:creationId xmlns:a16="http://schemas.microsoft.com/office/drawing/2014/main" id="{768FA4E4-DE36-5395-C403-CE2122306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447" y="639348"/>
            <a:ext cx="2090670" cy="80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199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Rockwell</vt:lpstr>
      <vt:lpstr>Office Theme</vt:lpstr>
      <vt:lpstr>29-30th September 2026 c/o Jonathan Sim/Louiza Charalambous Marina Bay Sands Pte Ltf Sands Expo &amp; Convention Centre 10 Bayfront Avenue Basement 4 Mailroom Singapore 018956 Your name Company name Box XX of XX Your contact number</vt:lpstr>
    </vt:vector>
  </TitlesOfParts>
  <Company>Informa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Charalambous, Louiza</dc:creator>
  <cp:lastModifiedBy>Charalambous, Louiza</cp:lastModifiedBy>
  <cp:revision>1</cp:revision>
  <dcterms:created xsi:type="dcterms:W3CDTF">2026-04-30T09:56:14Z</dcterms:created>
  <dcterms:modified xsi:type="dcterms:W3CDTF">2026-04-30T09:58:30Z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2026-04-30T09:57:59Z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a65bcdbe-2e3d-4770-97e8-d134bb0eae36</vt:lpwstr>
  </property>
  <property fmtid="{D5CDD505-2E9C-101B-9397-08002B2CF9AE}" pid="8" name="MSIP_Label_2bbab825-a111-45e4-86a1-18cee0005896_ContentBits">
    <vt:lpwstr>2</vt:lpwstr>
  </property>
  <property fmtid="{D5CDD505-2E9C-101B-9397-08002B2CF9AE}" pid="9" name="MSIP_Label_2bbab825-a111-45e4-86a1-18cee0005896_Tag">
    <vt:lpwstr>10, 3, 0, 1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Information Classification: General</vt:lpwstr>
  </property>
</Properties>
</file>