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6" r:id="rId5"/>
    <p:sldId id="324" r:id="rId6"/>
    <p:sldId id="349" r:id="rId7"/>
    <p:sldId id="338" r:id="rId8"/>
    <p:sldId id="320" r:id="rId9"/>
    <p:sldId id="321" r:id="rId10"/>
    <p:sldId id="322" r:id="rId11"/>
    <p:sldId id="351" r:id="rId12"/>
    <p:sldId id="330" r:id="rId13"/>
    <p:sldId id="332" r:id="rId14"/>
    <p:sldId id="3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744A071-5973-1005-B8F5-846120B5A54F}" name="Reilly, Grace" initials="GR" userId="S::Grace.Reilly@informa.com::6ebb401d-df8a-4754-a6a9-eeaef72f57c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dd, Pippa" userId="0dddaf37-3a90-4e19-b423-05c2b37d371e" providerId="ADAL" clId="{E02DBD35-9CAE-4502-93F4-7D9C04F6733C}"/>
    <pc:docChg chg="undo custSel addSld delSld modSld">
      <pc:chgData name="Tidd, Pippa" userId="0dddaf37-3a90-4e19-b423-05c2b37d371e" providerId="ADAL" clId="{E02DBD35-9CAE-4502-93F4-7D9C04F6733C}" dt="2026-08-26T13:28:16.111" v="32" actId="20577"/>
      <pc:docMkLst>
        <pc:docMk/>
      </pc:docMkLst>
      <pc:sldChg chg="modSp mod">
        <pc:chgData name="Tidd, Pippa" userId="0dddaf37-3a90-4e19-b423-05c2b37d371e" providerId="ADAL" clId="{E02DBD35-9CAE-4502-93F4-7D9C04F6733C}" dt="2026-08-26T13:28:16.111" v="32" actId="20577"/>
        <pc:sldMkLst>
          <pc:docMk/>
          <pc:sldMk cId="1326756696" sldId="256"/>
        </pc:sldMkLst>
        <pc:spChg chg="mod">
          <ac:chgData name="Tidd, Pippa" userId="0dddaf37-3a90-4e19-b423-05c2b37d371e" providerId="ADAL" clId="{E02DBD35-9CAE-4502-93F4-7D9C04F6733C}" dt="2026-08-26T13:28:16.111" v="32" actId="20577"/>
          <ac:spMkLst>
            <pc:docMk/>
            <pc:sldMk cId="1326756696" sldId="256"/>
            <ac:spMk id="10" creationId="{F10BDF5F-25CA-4C9A-4C51-E1F161150453}"/>
          </ac:spMkLst>
        </pc:spChg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0" sldId="293"/>
        </pc:sldMkLst>
      </pc:sldChg>
      <pc:sldChg chg="modSp add del mod">
        <pc:chgData name="Tidd, Pippa" userId="0dddaf37-3a90-4e19-b423-05c2b37d371e" providerId="ADAL" clId="{E02DBD35-9CAE-4502-93F4-7D9C04F6733C}" dt="2026-08-26T13:27:52.039" v="16" actId="20577"/>
        <pc:sldMkLst>
          <pc:docMk/>
          <pc:sldMk cId="3546395908" sldId="324"/>
        </pc:sldMkLst>
        <pc:spChg chg="mod">
          <ac:chgData name="Tidd, Pippa" userId="0dddaf37-3a90-4e19-b423-05c2b37d371e" providerId="ADAL" clId="{E02DBD35-9CAE-4502-93F4-7D9C04F6733C}" dt="2026-08-26T13:27:52.039" v="16" actId="20577"/>
          <ac:spMkLst>
            <pc:docMk/>
            <pc:sldMk cId="3546395908" sldId="324"/>
            <ac:spMk id="9" creationId="{6CFC3B57-10D2-4E3B-AB0F-896BE78260D3}"/>
          </ac:spMkLst>
        </pc:spChg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1587702153" sldId="326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3094459981" sldId="334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0" sldId="335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3131360213" sldId="339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0" sldId="344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951753990" sldId="345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0" sldId="346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0" sldId="347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0" sldId="348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3862844330" sldId="353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1903191738" sldId="354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0" sldId="355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3500474370" sldId="356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0" sldId="357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3244328056" sldId="372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716388175" sldId="374"/>
        </pc:sldMkLst>
      </pc:sldChg>
      <pc:sldChg chg="add del">
        <pc:chgData name="Tidd, Pippa" userId="0dddaf37-3a90-4e19-b423-05c2b37d371e" providerId="ADAL" clId="{E02DBD35-9CAE-4502-93F4-7D9C04F6733C}" dt="2026-08-26T13:27:30.996" v="3" actId="47"/>
        <pc:sldMkLst>
          <pc:docMk/>
          <pc:sldMk cId="3619767791" sldId="3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52F93E-3046-411D-96BD-FCCB3F1118E6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30B561-B053-4DE8-921A-4D9AE23890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839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BD785B-F857-4BE0-B2BE-76DC145C2D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209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bg1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rgbClr val="003CB2"/>
          </a:solidFill>
        </p:spPr>
        <p:txBody>
          <a:bodyPr bIns="36000" anchor="ctr"/>
          <a:lstStyle>
            <a:lvl1pPr algn="ctr">
              <a:defRPr sz="1600"/>
            </a:lvl1pPr>
          </a:lstStyle>
          <a:p>
            <a:r>
              <a:rPr lang="en-GB"/>
              <a:t>25/09/2024</a:t>
            </a:r>
          </a:p>
        </p:txBody>
      </p:sp>
      <p:pic>
        <p:nvPicPr>
          <p:cNvPr id="16" name="Picture 15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14F19DC3-74A6-A5F3-DC30-D90CA194D5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00" y="900000"/>
            <a:ext cx="2052000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27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gradFill>
          <a:gsLst>
            <a:gs pos="40000">
              <a:srgbClr val="002244"/>
            </a:gs>
            <a:gs pos="100000">
              <a:srgbClr val="003CB2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bg1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bIns="3600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/>
              <a:t>25/09/2024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CCE8F02A-8E96-6289-AFF7-CFEDA44C82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6000" y="0"/>
            <a:ext cx="4056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5" name="Picture 4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3856828C-F9E9-46AF-EB35-6C120791F5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00" y="900000"/>
            <a:ext cx="2052000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2220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gradFill>
          <a:gsLst>
            <a:gs pos="40000">
              <a:srgbClr val="002244"/>
            </a:gs>
            <a:gs pos="100000">
              <a:srgbClr val="003CB2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bg1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bIns="36000" anchor="ctr"/>
          <a:lstStyle>
            <a:lvl1pPr algn="ctr">
              <a:defRPr sz="1600">
                <a:solidFill>
                  <a:srgbClr val="002244"/>
                </a:solidFill>
              </a:defRPr>
            </a:lvl1pPr>
          </a:lstStyle>
          <a:p>
            <a:r>
              <a:rPr lang="en-GB"/>
              <a:t>25/09/2024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903CA739-BE09-21D3-9F58-56E88736374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6000" y="0"/>
            <a:ext cx="4056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42092820-08E7-0F9C-D947-E7EAB1A517F8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931200" y="3938400"/>
            <a:ext cx="5835600" cy="29196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pic>
        <p:nvPicPr>
          <p:cNvPr id="5" name="Picture 4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8FB36612-E316-84BE-05A5-959ADD4B7C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00" y="900000"/>
            <a:ext cx="2052000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9091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ight 1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tx2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/>
            </a:lvl1pPr>
          </a:lstStyle>
          <a:p>
            <a:r>
              <a:rPr lang="en-GB"/>
              <a:t>25/09/2024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56828C-F9E9-46AF-EB35-6C120791F5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8000" y="900000"/>
            <a:ext cx="2051999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966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ight 2">
    <p:bg>
      <p:bgPr>
        <a:gradFill>
          <a:gsLst>
            <a:gs pos="0">
              <a:schemeClr val="bg1"/>
            </a:gs>
            <a:gs pos="100000">
              <a:srgbClr val="28B4FF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tx2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/>
            </a:lvl1pPr>
          </a:lstStyle>
          <a:p>
            <a:r>
              <a:rPr lang="en-GB"/>
              <a:t>25/09/2024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44EC40-5C5C-96CE-D578-A4DB7D3DA44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6000" y="0"/>
            <a:ext cx="4056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56828C-F9E9-46AF-EB35-6C120791F5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8000" y="900000"/>
            <a:ext cx="2051999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60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ight 3">
    <p:bg>
      <p:bgPr>
        <a:gradFill>
          <a:gsLst>
            <a:gs pos="0">
              <a:schemeClr val="bg1"/>
            </a:gs>
            <a:gs pos="100000">
              <a:srgbClr val="28B4FF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tx2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/>
            </a:lvl1pPr>
          </a:lstStyle>
          <a:p>
            <a:r>
              <a:rPr lang="en-GB"/>
              <a:t>25/09/2024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44EC40-5C5C-96CE-D578-A4DB7D3DA44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6000" y="0"/>
            <a:ext cx="4056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57C227C-8E5D-B969-AFC4-2B75CBB17B9D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931200" y="3938400"/>
            <a:ext cx="5835600" cy="29196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56828C-F9E9-46AF-EB35-6C120791F5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8000" y="900000"/>
            <a:ext cx="2051999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879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777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9DE4585-423A-6AA0-EE27-CEB0452EDF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prstGeom prst="roundRect">
            <a:avLst>
              <a:gd name="adj" fmla="val 2558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955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E6C9B8B-13BC-23E5-80CD-AB58EA316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B35515-B2FD-C0BC-31BB-FAE6116A904A}"/>
              </a:ext>
            </a:extLst>
          </p:cNvPr>
          <p:cNvSpPr/>
          <p:nvPr userDrawn="1"/>
        </p:nvSpPr>
        <p:spPr>
          <a:xfrm>
            <a:off x="0" y="1331912"/>
            <a:ext cx="12192000" cy="5019675"/>
          </a:xfrm>
          <a:prstGeom prst="rect">
            <a:avLst/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478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anner Pu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D4592B8-3701-3C36-5A4E-028729911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F131FD-8417-999C-1F3E-C7393280F3D1}"/>
              </a:ext>
            </a:extLst>
          </p:cNvPr>
          <p:cNvSpPr/>
          <p:nvPr userDrawn="1"/>
        </p:nvSpPr>
        <p:spPr>
          <a:xfrm>
            <a:off x="0" y="1331912"/>
            <a:ext cx="12192000" cy="5019675"/>
          </a:xfrm>
          <a:prstGeom prst="rect">
            <a:avLst/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90000"/>
              </a:lnSpc>
              <a:spcAft>
                <a:spcPts val="3000"/>
              </a:spcAft>
              <a:defRPr sz="5600"/>
            </a:lvl1pPr>
            <a:lvl2pPr>
              <a:defRPr sz="3200">
                <a:latin typeface="+mn-lt"/>
              </a:defRPr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144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white gradient&#10;&#10;Description automatically generated">
            <a:extLst>
              <a:ext uri="{FF2B5EF4-FFF2-40B4-BE49-F238E27FC236}">
                <a16:creationId xmlns:a16="http://schemas.microsoft.com/office/drawing/2014/main" id="{4A60E1B8-1A12-1E0B-EAA4-C41498225E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9"/>
          <a:stretch/>
        </p:blipFill>
        <p:spPr>
          <a:xfrm>
            <a:off x="5155" y="-1"/>
            <a:ext cx="8125691" cy="635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5E2FA9-16FD-B00F-4E05-B7E7EB606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2" y="2088000"/>
            <a:ext cx="5580000" cy="3888938"/>
          </a:xfrm>
        </p:spPr>
        <p:txBody>
          <a:bodyPr anchor="t" anchorCtr="0"/>
          <a:lstStyle>
            <a:lvl1pPr>
              <a:lnSpc>
                <a:spcPct val="95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7F06129-0452-9713-6171-249CE931BE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24000" y="0"/>
            <a:ext cx="4068000" cy="6354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69CF-BB66-8CAC-A97B-2A8B8620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C45D5-7817-AA1C-9EB1-DC06973A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5346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E2FA9-16FD-B00F-4E05-B7E7EB606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2" y="2088000"/>
            <a:ext cx="5580000" cy="3888938"/>
          </a:xfrm>
        </p:spPr>
        <p:txBody>
          <a:bodyPr anchor="t" anchorCtr="0"/>
          <a:lstStyle>
            <a:lvl1pPr>
              <a:lnSpc>
                <a:spcPct val="95000"/>
              </a:lnSpc>
              <a:defRPr sz="5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7F06129-0452-9713-6171-249CE931BE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24000" y="0"/>
            <a:ext cx="4068000" cy="6354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69CF-BB66-8CAC-A97B-2A8B8620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C45D5-7817-AA1C-9EB1-DC06973A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8571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white gradient&#10;&#10;Description automatically generated">
            <a:extLst>
              <a:ext uri="{FF2B5EF4-FFF2-40B4-BE49-F238E27FC236}">
                <a16:creationId xmlns:a16="http://schemas.microsoft.com/office/drawing/2014/main" id="{4A60E1B8-1A12-1E0B-EAA4-C41498225E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9"/>
          <a:stretch/>
        </p:blipFill>
        <p:spPr>
          <a:xfrm>
            <a:off x="5155" y="-1"/>
            <a:ext cx="8125691" cy="635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5E2FA9-16FD-B00F-4E05-B7E7EB606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2" y="2088000"/>
            <a:ext cx="5580000" cy="3888938"/>
          </a:xfrm>
        </p:spPr>
        <p:txBody>
          <a:bodyPr anchor="t" anchorCtr="0"/>
          <a:lstStyle>
            <a:lvl1pPr>
              <a:lnSpc>
                <a:spcPct val="95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7F06129-0452-9713-6171-249CE931BE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54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69CF-BB66-8CAC-A97B-2A8B8620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C45D5-7817-AA1C-9EB1-DC06973A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3936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E2FA9-16FD-B00F-4E05-B7E7EB606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2" y="2088000"/>
            <a:ext cx="5580000" cy="3888938"/>
          </a:xfrm>
        </p:spPr>
        <p:txBody>
          <a:bodyPr anchor="t" anchorCtr="0"/>
          <a:lstStyle>
            <a:lvl1pPr>
              <a:lnSpc>
                <a:spcPct val="95000"/>
              </a:lnSpc>
              <a:defRPr sz="5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7F06129-0452-9713-6171-249CE931BE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54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69CF-BB66-8CAC-A97B-2A8B8620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C45D5-7817-AA1C-9EB1-DC06973A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0916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white shirt&#10;&#10;Description automatically generated">
            <a:extLst>
              <a:ext uri="{FF2B5EF4-FFF2-40B4-BE49-F238E27FC236}">
                <a16:creationId xmlns:a16="http://schemas.microsoft.com/office/drawing/2014/main" id="{01993336-C4EE-9DDA-3B39-8C857CD373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85" y="0"/>
            <a:ext cx="12190615" cy="63509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5E2FA9-16FD-B00F-4E05-B7E7EB606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1" y="1655763"/>
            <a:ext cx="8628364" cy="3491331"/>
          </a:xfrm>
        </p:spPr>
        <p:txBody>
          <a:bodyPr anchor="t" anchorCtr="0"/>
          <a:lstStyle>
            <a:lvl1pPr>
              <a:lnSpc>
                <a:spcPct val="95000"/>
              </a:lnSpc>
              <a:defRPr sz="560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C16BC53-C769-4F21-5A10-A27E8D7D9CD2}"/>
              </a:ext>
            </a:extLst>
          </p:cNvPr>
          <p:cNvSpPr/>
          <p:nvPr userDrawn="1"/>
        </p:nvSpPr>
        <p:spPr>
          <a:xfrm>
            <a:off x="360363" y="5307415"/>
            <a:ext cx="11472862" cy="756000"/>
          </a:xfrm>
          <a:prstGeom prst="roundRect">
            <a:avLst/>
          </a:prstGeom>
          <a:gradFill>
            <a:gsLst>
              <a:gs pos="50000">
                <a:schemeClr val="accent2"/>
              </a:gs>
              <a:gs pos="100000">
                <a:schemeClr val="bg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CAA83C64-E5D6-13C3-8804-665B95248D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89956" y="5497918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506584-B680-F1DC-38FD-E58BF1E752D5}"/>
              </a:ext>
            </a:extLst>
          </p:cNvPr>
          <p:cNvSpPr txBox="1"/>
          <p:nvPr userDrawn="1"/>
        </p:nvSpPr>
        <p:spPr>
          <a:xfrm>
            <a:off x="620060" y="5497918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r>
              <a:rPr lang="en-GB" sz="2800" kern="1000" spc="-200" baseline="0">
                <a:solidFill>
                  <a:schemeClr val="bg1"/>
                </a:solidFill>
              </a:rPr>
              <a:t>››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3FBB4B7-CCD3-9D89-FAF0-85DD9F28C2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14788" y="5497875"/>
            <a:ext cx="7556500" cy="360000"/>
          </a:xfrm>
        </p:spPr>
        <p:txBody>
          <a:bodyPr anchor="ctr"/>
          <a:lstStyle>
            <a:lvl1pPr algn="r"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Short summary sentence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69CF-BB66-8CAC-A97B-2A8B8620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C45D5-7817-AA1C-9EB1-DC06973A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9331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6AF2DA4-F061-16E1-1892-4E356E8748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CF970ADA-7806-1172-E6A0-64F5E4851E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1332000"/>
            <a:ext cx="5580061" cy="323763"/>
          </a:xfrm>
        </p:spPr>
        <p:txBody>
          <a:bodyPr/>
          <a:lstStyle>
            <a:lvl1pPr marL="0" indent="0">
              <a:lnSpc>
                <a:spcPct val="112000"/>
              </a:lnSpc>
              <a:buNone/>
              <a:defRPr sz="1800">
                <a:latin typeface="+mj-lt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60363" y="1655763"/>
            <a:ext cx="5580000" cy="43227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112E9007-E0E4-4BB7-0646-861C0F7B248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51577" y="1332000"/>
            <a:ext cx="5580061" cy="323763"/>
          </a:xfrm>
        </p:spPr>
        <p:txBody>
          <a:bodyPr/>
          <a:lstStyle>
            <a:lvl1pPr marL="0" indent="0">
              <a:lnSpc>
                <a:spcPct val="112000"/>
              </a:lnSpc>
              <a:buNone/>
              <a:defRPr sz="1800">
                <a:latin typeface="+mj-lt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8EE53-1214-9767-64D3-CF9A0EF26E9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53225" y="1655763"/>
            <a:ext cx="5580000" cy="43227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860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 userDrawn="1">
          <p15:clr>
            <a:srgbClr val="FBAE40"/>
          </p15:clr>
        </p15:guide>
        <p15:guide id="2" pos="3939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6AF2DA4-F061-16E1-1892-4E356E8748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60363" y="1332000"/>
            <a:ext cx="5580000" cy="46465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8EE53-1214-9767-64D3-CF9A0EF26E9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53225" y="1332000"/>
            <a:ext cx="5580000" cy="46465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932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>
          <p15:clr>
            <a:srgbClr val="FBAE40"/>
          </p15:clr>
        </p15:guide>
        <p15:guide id="2" pos="3939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82EA133C-2FE0-AC3A-CA8D-B97B39BC21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616944A-772F-4AA5-3367-182733E222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1332000"/>
            <a:ext cx="5580061" cy="323763"/>
          </a:xfrm>
        </p:spPr>
        <p:txBody>
          <a:bodyPr/>
          <a:lstStyle>
            <a:lvl1pPr marL="0" indent="0">
              <a:lnSpc>
                <a:spcPct val="112000"/>
              </a:lnSpc>
              <a:buNone/>
              <a:defRPr sz="1800">
                <a:latin typeface="+mj-lt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32C09EE-D696-9880-A9A5-2E7A7813E01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0363" y="1655763"/>
            <a:ext cx="5580062" cy="4322762"/>
          </a:xfrm>
          <a:prstGeom prst="roundRect">
            <a:avLst>
              <a:gd name="adj" fmla="val 2964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4F86ADC-06AA-3362-5E53-F3F14CEAC1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51577" y="1332000"/>
            <a:ext cx="5580061" cy="323763"/>
          </a:xfrm>
        </p:spPr>
        <p:txBody>
          <a:bodyPr/>
          <a:lstStyle>
            <a:lvl1pPr marL="0" indent="0">
              <a:lnSpc>
                <a:spcPct val="112000"/>
              </a:lnSpc>
              <a:buNone/>
              <a:defRPr sz="1800">
                <a:latin typeface="+mj-lt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7CC1C4CA-275E-59EB-B7FE-A3DB7CB797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53166" y="1655763"/>
            <a:ext cx="5580062" cy="4322762"/>
          </a:xfrm>
          <a:prstGeom prst="roundRect">
            <a:avLst>
              <a:gd name="adj" fmla="val 2964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02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 userDrawn="1">
          <p15:clr>
            <a:srgbClr val="FBAE40"/>
          </p15:clr>
        </p15:guide>
        <p15:guide id="2" pos="3937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0CBF6BC8-D593-8A13-DD55-EFB134ED00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DE9D1D-3D84-D042-2083-7D593B1AF36C}"/>
              </a:ext>
            </a:extLst>
          </p:cNvPr>
          <p:cNvSpPr/>
          <p:nvPr userDrawn="1"/>
        </p:nvSpPr>
        <p:spPr>
          <a:xfrm>
            <a:off x="0" y="1331912"/>
            <a:ext cx="6096000" cy="5019675"/>
          </a:xfrm>
          <a:prstGeom prst="rect">
            <a:avLst/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363" y="1655763"/>
            <a:ext cx="5580000" cy="43227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C5CD38-54B4-475E-4127-43CF12157C46}"/>
              </a:ext>
            </a:extLst>
          </p:cNvPr>
          <p:cNvSpPr/>
          <p:nvPr userDrawn="1"/>
        </p:nvSpPr>
        <p:spPr>
          <a:xfrm>
            <a:off x="6096000" y="1331911"/>
            <a:ext cx="6095999" cy="5019675"/>
          </a:xfrm>
          <a:prstGeom prst="rect">
            <a:avLst/>
          </a:prstGeom>
          <a:solidFill>
            <a:srgbClr val="AAE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8EE53-1214-9767-64D3-CF9A0EF26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225" y="1655763"/>
            <a:ext cx="5580000" cy="43227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399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e and Four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0602D45C-E64E-F2A8-46AB-7CC7F29533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8B0ADF-F12B-4902-1549-A4A8CAA05368}"/>
              </a:ext>
            </a:extLst>
          </p:cNvPr>
          <p:cNvSpPr/>
          <p:nvPr userDrawn="1"/>
        </p:nvSpPr>
        <p:spPr>
          <a:xfrm>
            <a:off x="0" y="1332000"/>
            <a:ext cx="6096000" cy="2509200"/>
          </a:xfrm>
          <a:prstGeom prst="rect">
            <a:avLst/>
          </a:prstGeom>
          <a:gradFill>
            <a:gsLst>
              <a:gs pos="0">
                <a:schemeClr val="accent3"/>
              </a:gs>
              <a:gs pos="55000">
                <a:schemeClr val="accent1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C02DEA6-B6B3-25CC-15E5-22FD5DA207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336" y="1655763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  <a:lvl3pPr algn="ctr">
              <a:defRPr sz="1000">
                <a:solidFill>
                  <a:schemeClr val="bg1"/>
                </a:solidFill>
              </a:defRPr>
            </a:lvl3pPr>
            <a:lvl4pPr algn="ctr">
              <a:defRPr sz="1000">
                <a:solidFill>
                  <a:schemeClr val="bg1"/>
                </a:solidFill>
              </a:defRPr>
            </a:lvl4pPr>
            <a:lvl5pPr algn="ctr"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363" y="2173857"/>
            <a:ext cx="5374773" cy="1431985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84A5A4-D3E0-A81D-E043-C867D0A22E1E}"/>
              </a:ext>
            </a:extLst>
          </p:cNvPr>
          <p:cNvSpPr/>
          <p:nvPr userDrawn="1"/>
        </p:nvSpPr>
        <p:spPr>
          <a:xfrm>
            <a:off x="0" y="3842388"/>
            <a:ext cx="6096000" cy="2509200"/>
          </a:xfrm>
          <a:prstGeom prst="rect">
            <a:avLst/>
          </a:prstGeom>
          <a:gradFill>
            <a:gsLst>
              <a:gs pos="22000">
                <a:schemeClr val="accent3"/>
              </a:gs>
              <a:gs pos="100000">
                <a:schemeClr val="accent2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E153CCDE-3099-3FD5-94B7-F83BE9BBF4C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363" y="4201200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  <a:lvl3pPr algn="ctr">
              <a:defRPr sz="1000">
                <a:solidFill>
                  <a:schemeClr val="bg1"/>
                </a:solidFill>
              </a:defRPr>
            </a:lvl3pPr>
            <a:lvl4pPr algn="ctr">
              <a:defRPr sz="1000">
                <a:solidFill>
                  <a:schemeClr val="bg1"/>
                </a:solidFill>
              </a:defRPr>
            </a:lvl4pPr>
            <a:lvl5pPr algn="ctr"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C3CD9C8-0DFB-A1FB-998C-ADBB36A43866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60336" y="4683057"/>
            <a:ext cx="5374800" cy="1295468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786F88-D3AF-8D02-06A9-C7B4A55C0EBC}"/>
              </a:ext>
            </a:extLst>
          </p:cNvPr>
          <p:cNvSpPr/>
          <p:nvPr userDrawn="1"/>
        </p:nvSpPr>
        <p:spPr>
          <a:xfrm>
            <a:off x="6096000" y="1332000"/>
            <a:ext cx="6096000" cy="2509200"/>
          </a:xfrm>
          <a:prstGeom prst="rect">
            <a:avLst/>
          </a:prstGeom>
          <a:gradFill>
            <a:gsLst>
              <a:gs pos="3000">
                <a:schemeClr val="accent2">
                  <a:lumMod val="60000"/>
                  <a:lumOff val="40000"/>
                </a:schemeClr>
              </a:gs>
              <a:gs pos="40000">
                <a:schemeClr val="accent2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88AF153D-09EA-B9DB-71EE-DC40448C270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54799" y="1655763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  <a:lvl3pPr algn="ctr">
              <a:defRPr sz="1000">
                <a:solidFill>
                  <a:schemeClr val="bg1"/>
                </a:solidFill>
              </a:defRPr>
            </a:lvl3pPr>
            <a:lvl4pPr algn="ctr">
              <a:defRPr sz="1000">
                <a:solidFill>
                  <a:schemeClr val="bg1"/>
                </a:solidFill>
              </a:defRPr>
            </a:lvl4pPr>
            <a:lvl5pPr algn="ctr"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8EE53-1214-9767-64D3-CF9A0EF26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54800" y="2173857"/>
            <a:ext cx="5378425" cy="1431985"/>
          </a:xfrm>
        </p:spPr>
        <p:txBody>
          <a:bodyPr/>
          <a:lstStyle>
            <a:lvl1pPr>
              <a:defRPr sz="2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F5C293-FB32-9D67-F053-C442A93FF77B}"/>
              </a:ext>
            </a:extLst>
          </p:cNvPr>
          <p:cNvSpPr/>
          <p:nvPr userDrawn="1"/>
        </p:nvSpPr>
        <p:spPr>
          <a:xfrm>
            <a:off x="6096000" y="3842388"/>
            <a:ext cx="6096000" cy="2509200"/>
          </a:xfrm>
          <a:prstGeom prst="rect">
            <a:avLst/>
          </a:prstGeom>
          <a:gradFill>
            <a:gsLst>
              <a:gs pos="22000">
                <a:schemeClr val="bg1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4D9F9635-7E32-0263-753C-60CD811CA76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54799" y="4205318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  <a:lvl3pPr algn="ctr">
              <a:defRPr sz="1000">
                <a:solidFill>
                  <a:schemeClr val="bg1"/>
                </a:solidFill>
              </a:defRPr>
            </a:lvl3pPr>
            <a:lvl4pPr algn="ctr">
              <a:defRPr sz="1000">
                <a:solidFill>
                  <a:schemeClr val="bg1"/>
                </a:solidFill>
              </a:defRPr>
            </a:lvl4pPr>
            <a:lvl5pPr algn="ctr"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B97A234D-929F-03EF-1D3C-1316C30482BC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454799" y="4683057"/>
            <a:ext cx="5378399" cy="1295468"/>
          </a:xfrm>
        </p:spPr>
        <p:txBody>
          <a:bodyPr/>
          <a:lstStyle>
            <a:lvl1pPr>
              <a:defRPr sz="2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454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hart and val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6AF2DA4-F061-16E1-1892-4E356E8748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0B23A8D-0FFF-903E-E4A0-127B4D0E0370}"/>
              </a:ext>
            </a:extLst>
          </p:cNvPr>
          <p:cNvSpPr/>
          <p:nvPr userDrawn="1"/>
        </p:nvSpPr>
        <p:spPr>
          <a:xfrm>
            <a:off x="358775" y="1332000"/>
            <a:ext cx="11474450" cy="3780000"/>
          </a:xfrm>
          <a:prstGeom prst="roundRect">
            <a:avLst>
              <a:gd name="adj" fmla="val 2828"/>
            </a:avLst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40000" y="1512000"/>
            <a:ext cx="11112000" cy="3420000"/>
          </a:xfrm>
          <a:prstGeom prst="rect">
            <a:avLst/>
          </a:prstGeom>
          <a:solidFill>
            <a:srgbClr val="E3F4FF"/>
          </a:solidFill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395516B-65DA-679D-3A34-EB3016644CEB}"/>
              </a:ext>
            </a:extLst>
          </p:cNvPr>
          <p:cNvSpPr/>
          <p:nvPr userDrawn="1"/>
        </p:nvSpPr>
        <p:spPr>
          <a:xfrm>
            <a:off x="360363" y="5318762"/>
            <a:ext cx="11472862" cy="756000"/>
          </a:xfrm>
          <a:prstGeom prst="roundRect">
            <a:avLst>
              <a:gd name="adj" fmla="val 16152"/>
            </a:avLst>
          </a:prstGeom>
          <a:solidFill>
            <a:srgbClr val="AAE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79A073-34AA-CE1B-AADC-4FE062C32D36}"/>
              </a:ext>
            </a:extLst>
          </p:cNvPr>
          <p:cNvSpPr txBox="1"/>
          <p:nvPr userDrawn="1"/>
        </p:nvSpPr>
        <p:spPr>
          <a:xfrm>
            <a:off x="540000" y="5521714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r>
              <a:rPr lang="en-GB" sz="2800" kern="1000" spc="-200" baseline="0">
                <a:solidFill>
                  <a:schemeClr val="bg1"/>
                </a:solidFill>
              </a:rPr>
              <a:t>››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DBFFACC-BBF7-2304-63C7-38F9046935F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8780" y="5472000"/>
            <a:ext cx="10453220" cy="468000"/>
          </a:xfrm>
        </p:spPr>
        <p:txBody>
          <a:bodyPr anchor="b" anchorCtr="0"/>
          <a:lstStyle>
            <a:lvl1pPr>
              <a:lnSpc>
                <a:spcPct val="100000"/>
              </a:lnSpc>
              <a:spcAft>
                <a:spcPts val="0"/>
              </a:spcAft>
              <a:defRPr/>
            </a:lvl1pPr>
          </a:lstStyle>
          <a:p>
            <a:pPr lvl="0"/>
            <a:r>
              <a:rPr lang="en-US"/>
              <a:t>Add text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874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 userDrawn="1">
          <p15:clr>
            <a:srgbClr val="FBAE40"/>
          </p15:clr>
        </p15:guide>
        <p15:guide id="2" pos="3939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harts and val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6AF2DA4-F061-16E1-1892-4E356E8748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0B23A8D-0FFF-903E-E4A0-127B4D0E0370}"/>
              </a:ext>
            </a:extLst>
          </p:cNvPr>
          <p:cNvSpPr/>
          <p:nvPr userDrawn="1"/>
        </p:nvSpPr>
        <p:spPr>
          <a:xfrm>
            <a:off x="358775" y="1332000"/>
            <a:ext cx="5581650" cy="3780000"/>
          </a:xfrm>
          <a:prstGeom prst="roundRect">
            <a:avLst>
              <a:gd name="adj" fmla="val 3395"/>
            </a:avLst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40000" y="1512000"/>
            <a:ext cx="5220000" cy="3420000"/>
          </a:xfrm>
          <a:prstGeom prst="rect">
            <a:avLst/>
          </a:prstGeom>
          <a:solidFill>
            <a:srgbClr val="E3F4FF"/>
          </a:solidFill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395516B-65DA-679D-3A34-EB3016644CEB}"/>
              </a:ext>
            </a:extLst>
          </p:cNvPr>
          <p:cNvSpPr/>
          <p:nvPr userDrawn="1"/>
        </p:nvSpPr>
        <p:spPr>
          <a:xfrm>
            <a:off x="360363" y="5318762"/>
            <a:ext cx="5581650" cy="756000"/>
          </a:xfrm>
          <a:prstGeom prst="roundRect">
            <a:avLst>
              <a:gd name="adj" fmla="val 16152"/>
            </a:avLst>
          </a:prstGeom>
          <a:solidFill>
            <a:srgbClr val="AAE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79A073-34AA-CE1B-AADC-4FE062C32D36}"/>
              </a:ext>
            </a:extLst>
          </p:cNvPr>
          <p:cNvSpPr txBox="1"/>
          <p:nvPr userDrawn="1"/>
        </p:nvSpPr>
        <p:spPr>
          <a:xfrm>
            <a:off x="540000" y="5521714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r>
              <a:rPr lang="en-GB" sz="2800" kern="1000" spc="-200" baseline="0">
                <a:solidFill>
                  <a:schemeClr val="bg1"/>
                </a:solidFill>
              </a:rPr>
              <a:t>››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DBFFACC-BBF7-2304-63C7-38F9046935F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8780" y="5472000"/>
            <a:ext cx="4561220" cy="468000"/>
          </a:xfrm>
        </p:spPr>
        <p:txBody>
          <a:bodyPr anchor="b" anchorCtr="0"/>
          <a:lstStyle>
            <a:lvl1pPr>
              <a:lnSpc>
                <a:spcPct val="100000"/>
              </a:lnSpc>
              <a:spcAft>
                <a:spcPts val="0"/>
              </a:spcAft>
              <a:defRPr/>
            </a:lvl1pPr>
          </a:lstStyle>
          <a:p>
            <a:pPr lvl="0"/>
            <a:r>
              <a:rPr lang="en-US"/>
              <a:t>Add text</a:t>
            </a:r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74F5165-AA85-A9F3-947F-1B009B35867A}"/>
              </a:ext>
            </a:extLst>
          </p:cNvPr>
          <p:cNvSpPr/>
          <p:nvPr userDrawn="1"/>
        </p:nvSpPr>
        <p:spPr>
          <a:xfrm>
            <a:off x="6253163" y="1332000"/>
            <a:ext cx="5581650" cy="3780000"/>
          </a:xfrm>
          <a:prstGeom prst="roundRect">
            <a:avLst>
              <a:gd name="adj" fmla="val 3395"/>
            </a:avLst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3C1783B-E2F8-F52B-9A74-6CF3FA55E20B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433987" y="1512000"/>
            <a:ext cx="5220000" cy="3420000"/>
          </a:xfrm>
          <a:prstGeom prst="rect">
            <a:avLst/>
          </a:prstGeom>
          <a:solidFill>
            <a:srgbClr val="E3F4FF"/>
          </a:solidFill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4D8C259-3FF5-AFB1-37C8-1CD6F827A25F}"/>
              </a:ext>
            </a:extLst>
          </p:cNvPr>
          <p:cNvSpPr/>
          <p:nvPr userDrawn="1"/>
        </p:nvSpPr>
        <p:spPr>
          <a:xfrm>
            <a:off x="6249987" y="5328000"/>
            <a:ext cx="5581650" cy="756000"/>
          </a:xfrm>
          <a:prstGeom prst="roundRect">
            <a:avLst>
              <a:gd name="adj" fmla="val 16152"/>
            </a:avLst>
          </a:prstGeom>
          <a:solidFill>
            <a:srgbClr val="AAE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622F57-CFE2-D7F9-3571-63362B66B0FA}"/>
              </a:ext>
            </a:extLst>
          </p:cNvPr>
          <p:cNvSpPr txBox="1"/>
          <p:nvPr userDrawn="1"/>
        </p:nvSpPr>
        <p:spPr>
          <a:xfrm>
            <a:off x="6433987" y="5521714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r>
              <a:rPr lang="en-GB" sz="2800" kern="1000" spc="-200" baseline="0">
                <a:solidFill>
                  <a:schemeClr val="bg1"/>
                </a:solidFill>
              </a:rPr>
              <a:t>››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6EF824A2-E936-DFDD-9E3A-D590FD674DF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90780" y="5472000"/>
            <a:ext cx="4561220" cy="468000"/>
          </a:xfrm>
        </p:spPr>
        <p:txBody>
          <a:bodyPr anchor="b" anchorCtr="0"/>
          <a:lstStyle>
            <a:lvl1pPr>
              <a:lnSpc>
                <a:spcPct val="100000"/>
              </a:lnSpc>
              <a:spcAft>
                <a:spcPts val="0"/>
              </a:spcAft>
              <a:defRPr/>
            </a:lvl1pPr>
          </a:lstStyle>
          <a:p>
            <a:pPr lvl="0"/>
            <a:r>
              <a:rPr lang="en-US"/>
              <a:t>Add text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4826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 userDrawn="1">
          <p15:clr>
            <a:srgbClr val="FBAE40"/>
          </p15:clr>
        </p15:guide>
        <p15:guide id="2" pos="3939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2000"/>
            <a:ext cx="3636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78000" y="1332000"/>
            <a:ext cx="3636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95637" y="1331913"/>
            <a:ext cx="3636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412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2518" userDrawn="1">
          <p15:clr>
            <a:srgbClr val="FBAE40"/>
          </p15:clr>
        </p15:guide>
        <p15:guide id="5" pos="2695" userDrawn="1">
          <p15:clr>
            <a:srgbClr val="FBAE40"/>
          </p15:clr>
        </p15:guide>
        <p15:guide id="6" pos="4985" userDrawn="1">
          <p15:clr>
            <a:srgbClr val="FBAE40"/>
          </p15:clr>
        </p15:guide>
        <p15:guide id="7" pos="516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 -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5CD82A-FF52-D742-4C44-16E5A2957EFF}"/>
              </a:ext>
            </a:extLst>
          </p:cNvPr>
          <p:cNvSpPr/>
          <p:nvPr userDrawn="1"/>
        </p:nvSpPr>
        <p:spPr>
          <a:xfrm>
            <a:off x="0" y="1331912"/>
            <a:ext cx="4136400" cy="5019675"/>
          </a:xfrm>
          <a:prstGeom prst="rect">
            <a:avLst/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655763"/>
            <a:ext cx="3636000" cy="4322762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B76165-E902-484C-7FD5-8CFAE82E1DAC}"/>
              </a:ext>
            </a:extLst>
          </p:cNvPr>
          <p:cNvSpPr/>
          <p:nvPr userDrawn="1"/>
        </p:nvSpPr>
        <p:spPr>
          <a:xfrm>
            <a:off x="4136400" y="1331913"/>
            <a:ext cx="3919200" cy="5019675"/>
          </a:xfrm>
          <a:prstGeom prst="rect">
            <a:avLst/>
          </a:prstGeom>
          <a:solidFill>
            <a:srgbClr val="AAE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78000" y="1655763"/>
            <a:ext cx="3636000" cy="4322762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0BC72D-E0FD-E54F-3879-05B39B0235CD}"/>
              </a:ext>
            </a:extLst>
          </p:cNvPr>
          <p:cNvSpPr/>
          <p:nvPr userDrawn="1"/>
        </p:nvSpPr>
        <p:spPr>
          <a:xfrm>
            <a:off x="8055600" y="1331912"/>
            <a:ext cx="4136400" cy="501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95637" y="1655676"/>
            <a:ext cx="3636000" cy="4322762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164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2518" userDrawn="1">
          <p15:clr>
            <a:srgbClr val="FBAE40"/>
          </p15:clr>
        </p15:guide>
        <p15:guide id="5" pos="2695" userDrawn="1">
          <p15:clr>
            <a:srgbClr val="FBAE40"/>
          </p15:clr>
        </p15:guide>
        <p15:guide id="6" pos="4985" userDrawn="1">
          <p15:clr>
            <a:srgbClr val="FBAE40"/>
          </p15:clr>
        </p15:guide>
        <p15:guide id="7" pos="516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 - Curved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1913"/>
            <a:ext cx="3636962" cy="4645393"/>
          </a:xfrm>
          <a:prstGeom prst="roundRect">
            <a:avLst>
              <a:gd name="adj" fmla="val 2852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78313" y="1331913"/>
            <a:ext cx="3635375" cy="4645393"/>
          </a:xfrm>
          <a:prstGeom prst="roundRect">
            <a:avLst>
              <a:gd name="adj" fmla="val 2956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94675" y="1331913"/>
            <a:ext cx="3635375" cy="4646612"/>
          </a:xfrm>
          <a:prstGeom prst="roundRect">
            <a:avLst>
              <a:gd name="adj" fmla="val 2870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435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2518" userDrawn="1">
          <p15:clr>
            <a:srgbClr val="FBAE40"/>
          </p15:clr>
        </p15:guide>
        <p15:guide id="5" pos="2695" userDrawn="1">
          <p15:clr>
            <a:srgbClr val="FBAE40"/>
          </p15:clr>
        </p15:guide>
        <p15:guide id="6" pos="4985" userDrawn="1">
          <p15:clr>
            <a:srgbClr val="FBAE40"/>
          </p15:clr>
        </p15:guide>
        <p15:guide id="7" pos="516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 -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5D152673-6AC1-0EDE-37B3-AF89BA33D1B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3201"/>
            <a:ext cx="3636962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9933403-E6AA-8E83-F589-D78B4CEDFE4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0363" y="1655763"/>
            <a:ext cx="3636962" cy="4140237"/>
          </a:xfrm>
          <a:prstGeom prst="roundRect">
            <a:avLst>
              <a:gd name="adj" fmla="val 277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2D1C9BCA-8C81-86B0-EC9A-19779D48920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0364" y="5832237"/>
            <a:ext cx="3636962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B0B82398-658F-D02E-BDAC-BF26EFF2D91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78313" y="1333201"/>
            <a:ext cx="3636962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6B260B67-2C03-9E2A-1C53-D541A981A1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8313" y="1655763"/>
            <a:ext cx="3636962" cy="4140237"/>
          </a:xfrm>
          <a:prstGeom prst="roundRect">
            <a:avLst>
              <a:gd name="adj" fmla="val 277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FDBC673F-AB24-72B8-1A6F-C3BE5C8675D7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278314" y="5832237"/>
            <a:ext cx="3636962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3E859E84-B802-EF20-4142-5D1C9CBC8E5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196263" y="1333201"/>
            <a:ext cx="3636962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BE81F06E-1F34-20E6-0AA4-F042330E421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196263" y="1655763"/>
            <a:ext cx="3636962" cy="4140237"/>
          </a:xfrm>
          <a:prstGeom prst="roundRect">
            <a:avLst>
              <a:gd name="adj" fmla="val 277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038F46B7-57E9-425A-16F6-23C55954B24E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196264" y="5832237"/>
            <a:ext cx="3636962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900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2518" userDrawn="1">
          <p15:clr>
            <a:srgbClr val="FBAE40"/>
          </p15:clr>
        </p15:guide>
        <p15:guide id="5" pos="2695" userDrawn="1">
          <p15:clr>
            <a:srgbClr val="FBAE40"/>
          </p15:clr>
        </p15:guide>
        <p15:guide id="6" pos="4985" userDrawn="1">
          <p15:clr>
            <a:srgbClr val="FBAE40"/>
          </p15:clr>
        </p15:guide>
        <p15:guide id="7" pos="5162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2000"/>
            <a:ext cx="2664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96121" y="1332000"/>
            <a:ext cx="2664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31879" y="1331913"/>
            <a:ext cx="2664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9D4B9CEF-A74D-E2D6-48B7-C2C27F63B23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9167637" y="1331912"/>
            <a:ext cx="2664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748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1905" userDrawn="1">
          <p15:clr>
            <a:srgbClr val="FBAE40"/>
          </p15:clr>
        </p15:guide>
        <p15:guide id="5" pos="2076" userDrawn="1">
          <p15:clr>
            <a:srgbClr val="FBAE40"/>
          </p15:clr>
        </p15:guide>
        <p15:guide id="6" pos="3755" userDrawn="1">
          <p15:clr>
            <a:srgbClr val="FBAE40"/>
          </p15:clr>
        </p15:guide>
        <p15:guide id="7" pos="3924" userDrawn="1">
          <p15:clr>
            <a:srgbClr val="FBAE40"/>
          </p15:clr>
        </p15:guide>
        <p15:guide id="8" pos="5605" userDrawn="1">
          <p15:clr>
            <a:srgbClr val="FBAE40"/>
          </p15:clr>
        </p15:guide>
        <p15:guide id="9" pos="5775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l - Curved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1913"/>
            <a:ext cx="2664000" cy="4645393"/>
          </a:xfrm>
          <a:prstGeom prst="roundRect">
            <a:avLst>
              <a:gd name="adj" fmla="val 2852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96121" y="1333132"/>
            <a:ext cx="2664000" cy="4645393"/>
          </a:xfrm>
          <a:prstGeom prst="roundRect">
            <a:avLst>
              <a:gd name="adj" fmla="val 2956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31879" y="1331913"/>
            <a:ext cx="2664000" cy="4646612"/>
          </a:xfrm>
          <a:prstGeom prst="roundRect">
            <a:avLst>
              <a:gd name="adj" fmla="val 2870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B95A4627-A03B-21AC-B2FA-8FB2BE2F684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9167637" y="1331913"/>
            <a:ext cx="2664000" cy="4646612"/>
          </a:xfrm>
          <a:prstGeom prst="roundRect">
            <a:avLst>
              <a:gd name="adj" fmla="val 2870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1929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1906" userDrawn="1">
          <p15:clr>
            <a:srgbClr val="FBAE40"/>
          </p15:clr>
        </p15:guide>
        <p15:guide id="5" pos="2076" userDrawn="1">
          <p15:clr>
            <a:srgbClr val="FBAE40"/>
          </p15:clr>
        </p15:guide>
        <p15:guide id="6" pos="3755" userDrawn="1">
          <p15:clr>
            <a:srgbClr val="FBAE40"/>
          </p15:clr>
        </p15:guide>
        <p15:guide id="7" pos="3925" userDrawn="1">
          <p15:clr>
            <a:srgbClr val="FBAE40"/>
          </p15:clr>
        </p15:guide>
        <p15:guide id="8" pos="5604" userDrawn="1">
          <p15:clr>
            <a:srgbClr val="FBAE40"/>
          </p15:clr>
        </p15:guide>
        <p15:guide id="9" pos="5774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ix Curved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1912"/>
            <a:ext cx="3636962" cy="2196000"/>
          </a:xfrm>
          <a:prstGeom prst="roundRect">
            <a:avLst>
              <a:gd name="adj" fmla="val 2852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78313" y="1331912"/>
            <a:ext cx="3635375" cy="2196000"/>
          </a:xfrm>
          <a:prstGeom prst="roundRect">
            <a:avLst>
              <a:gd name="adj" fmla="val 2956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94675" y="1331912"/>
            <a:ext cx="3635375" cy="2196000"/>
          </a:xfrm>
          <a:prstGeom prst="roundRect">
            <a:avLst>
              <a:gd name="adj" fmla="val 2870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10574745-C796-FDA8-1E1A-673D6A18461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60363" y="3782525"/>
            <a:ext cx="3636962" cy="2196000"/>
          </a:xfrm>
          <a:prstGeom prst="roundRect">
            <a:avLst>
              <a:gd name="adj" fmla="val 2852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610CC49-BBD4-E38F-D970-95B2FE63B3F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78313" y="3782525"/>
            <a:ext cx="3635375" cy="2196000"/>
          </a:xfrm>
          <a:prstGeom prst="roundRect">
            <a:avLst>
              <a:gd name="adj" fmla="val 2956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CBEEAC37-5C4F-8FCB-67A9-589AC6B4E44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194675" y="3782525"/>
            <a:ext cx="3635375" cy="2196000"/>
          </a:xfrm>
          <a:prstGeom prst="roundRect">
            <a:avLst>
              <a:gd name="adj" fmla="val 2870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022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2518" userDrawn="1">
          <p15:clr>
            <a:srgbClr val="FBAE40"/>
          </p15:clr>
        </p15:guide>
        <p15:guide id="5" pos="2695" userDrawn="1">
          <p15:clr>
            <a:srgbClr val="FBAE40"/>
          </p15:clr>
        </p15:guide>
        <p15:guide id="6" pos="4985" userDrawn="1">
          <p15:clr>
            <a:srgbClr val="FBAE40"/>
          </p15:clr>
        </p15:guide>
        <p15:guide id="7" pos="5162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 or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63" y="1332000"/>
            <a:ext cx="3636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99B902F-8F76-FFDC-377A-F1465B96A27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5775" y="1333201"/>
            <a:ext cx="753745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FA745C97-2AB4-55BB-4878-9276DCFAA3E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95775" y="1655763"/>
            <a:ext cx="7537450" cy="4140473"/>
          </a:xfrm>
          <a:noFill/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3B6E45-2F1F-CE2C-EF00-7BCD87C30BB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295775" y="5832237"/>
            <a:ext cx="7537450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306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70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63" y="1332000"/>
            <a:ext cx="3636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99B902F-8F76-FFDC-377A-F1465B96A27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5775" y="1333201"/>
            <a:ext cx="753745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A103B10-CE99-7D6C-B862-D8F418F0A1B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95775" y="1655763"/>
            <a:ext cx="7537450" cy="4140237"/>
          </a:xfrm>
          <a:prstGeom prst="roundRect">
            <a:avLst>
              <a:gd name="adj" fmla="val 2692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3B6E45-2F1F-CE2C-EF00-7BCD87C30BB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295775" y="5832237"/>
            <a:ext cx="7537450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003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706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Lar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5EE0A-EE4B-082F-CD0B-2C59356ED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3780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3780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63" y="1332000"/>
            <a:ext cx="3636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A103B10-CE99-7D6C-B862-D8F418F0A1B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95774" y="0"/>
            <a:ext cx="7896225" cy="63515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3B6E45-2F1F-CE2C-EF00-7BCD87C30BB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295775" y="5832237"/>
            <a:ext cx="7537450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206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706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 -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8496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8496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99B902F-8F76-FFDC-377A-F1465B96A27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3201"/>
            <a:ext cx="849600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A103B10-CE99-7D6C-B862-D8F418F0A1B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0363" y="1655763"/>
            <a:ext cx="8496000" cy="4140237"/>
          </a:xfrm>
          <a:prstGeom prst="roundRect">
            <a:avLst>
              <a:gd name="adj" fmla="val 2692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3B6E45-2F1F-CE2C-EF00-7BCD87C30BB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0363" y="5832237"/>
            <a:ext cx="8496000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8D7C9B-031E-58BB-5DAC-3CA512487E1E}"/>
              </a:ext>
            </a:extLst>
          </p:cNvPr>
          <p:cNvSpPr/>
          <p:nvPr userDrawn="1"/>
        </p:nvSpPr>
        <p:spPr>
          <a:xfrm>
            <a:off x="9132000" y="0"/>
            <a:ext cx="3060000" cy="6351588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82D01A1-6BA6-E2A6-DFFE-5B5B1FFC9FD9}"/>
              </a:ext>
            </a:extLst>
          </p:cNvPr>
          <p:cNvGrpSpPr/>
          <p:nvPr userDrawn="1"/>
        </p:nvGrpSpPr>
        <p:grpSpPr>
          <a:xfrm>
            <a:off x="9395999" y="1293979"/>
            <a:ext cx="350806" cy="360000"/>
            <a:chOff x="9395999" y="1293979"/>
            <a:chExt cx="350806" cy="36000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EB0B3FE-669C-F077-46B5-7D38F22E9AC1}"/>
                </a:ext>
              </a:extLst>
            </p:cNvPr>
            <p:cNvSpPr txBox="1"/>
            <p:nvPr userDrawn="1"/>
          </p:nvSpPr>
          <p:spPr>
            <a:xfrm>
              <a:off x="9395999" y="1293979"/>
              <a:ext cx="350806" cy="3600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square" lIns="0" tIns="0" rIns="18000" bIns="36000" rtlCol="0" anchor="ctr">
              <a:noAutofit/>
            </a:bodyPr>
            <a:lstStyle/>
            <a:p>
              <a:pPr algn="ctr"/>
              <a:endParaRPr lang="en-GB" sz="2800" kern="1000" spc="-200" baseline="0">
                <a:solidFill>
                  <a:schemeClr val="bg1"/>
                </a:solidFill>
              </a:endParaRPr>
            </a:p>
          </p:txBody>
        </p:sp>
        <p:pic>
          <p:nvPicPr>
            <p:cNvPr id="9" name="Picture 8" descr="A white arrows on a black background&#10;&#10;Description automatically generated">
              <a:extLst>
                <a:ext uri="{FF2B5EF4-FFF2-40B4-BE49-F238E27FC236}">
                  <a16:creationId xmlns:a16="http://schemas.microsoft.com/office/drawing/2014/main" id="{DB2F679C-670A-E9E7-4EA2-892D789062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5505" y="1385587"/>
              <a:ext cx="173736" cy="176784"/>
            </a:xfrm>
            <a:prstGeom prst="rect">
              <a:avLst/>
            </a:prstGeom>
          </p:spPr>
        </p:pic>
      </p:grp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FF6EE8-686E-A93E-1EEE-80322C1B4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895" y="1293979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FEBBF3F-E3CD-62EC-3B40-1D9B1FCA3E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96000" y="2087999"/>
            <a:ext cx="2437225" cy="3890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424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706" userDrawn="1">
          <p15:clr>
            <a:srgbClr val="FBAE40"/>
          </p15:clr>
        </p15:guide>
        <p15:guide id="3" pos="5579" userDrawn="1">
          <p15:clr>
            <a:srgbClr val="FBAE40"/>
          </p15:clr>
        </p15:guide>
        <p15:guide id="4" pos="5918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 -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8496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8496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D520B5-3269-52AD-5B76-6B901147097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60362" y="1332000"/>
            <a:ext cx="4140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B7031016-B77C-384E-2F95-E16DE8DA00D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711924" y="1332000"/>
            <a:ext cx="4140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8D7C9B-031E-58BB-5DAC-3CA512487E1E}"/>
              </a:ext>
            </a:extLst>
          </p:cNvPr>
          <p:cNvSpPr/>
          <p:nvPr userDrawn="1"/>
        </p:nvSpPr>
        <p:spPr>
          <a:xfrm>
            <a:off x="9132000" y="0"/>
            <a:ext cx="3060000" cy="6351588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646553-05CC-DA1B-C38B-5CA32107033F}"/>
              </a:ext>
            </a:extLst>
          </p:cNvPr>
          <p:cNvSpPr txBox="1"/>
          <p:nvPr userDrawn="1"/>
        </p:nvSpPr>
        <p:spPr>
          <a:xfrm>
            <a:off x="9395999" y="1293979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endParaRPr lang="en-GB" sz="2800" kern="1000" spc="-200" baseline="0">
              <a:solidFill>
                <a:schemeClr val="bg1"/>
              </a:solidFill>
            </a:endParaRPr>
          </a:p>
        </p:txBody>
      </p:sp>
      <p:pic>
        <p:nvPicPr>
          <p:cNvPr id="11" name="Picture 10" descr="A white arrows on a black background&#10;&#10;Description automatically generated">
            <a:extLst>
              <a:ext uri="{FF2B5EF4-FFF2-40B4-BE49-F238E27FC236}">
                <a16:creationId xmlns:a16="http://schemas.microsoft.com/office/drawing/2014/main" id="{CF816D22-E957-93F7-3D57-DA7CE1EC0A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505" y="1385587"/>
            <a:ext cx="173736" cy="176784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FF6EE8-686E-A93E-1EEE-80322C1B4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896" y="1293979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FEBBF3F-E3CD-62EC-3B40-1D9B1FCA3E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96000" y="2088000"/>
            <a:ext cx="2437225" cy="3890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35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36" userDrawn="1">
          <p15:clr>
            <a:srgbClr val="FBAE40"/>
          </p15:clr>
        </p15:guide>
        <p15:guide id="3" pos="2968" userDrawn="1">
          <p15:clr>
            <a:srgbClr val="FBAE40"/>
          </p15:clr>
        </p15:guide>
        <p15:guide id="4" pos="5918" userDrawn="1">
          <p15:clr>
            <a:srgbClr val="FBAE40"/>
          </p15:clr>
        </p15:guide>
        <p15:guide id="5" pos="5576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 -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8496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8496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D520B5-3269-52AD-5B76-6B901147097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60362" y="1332000"/>
            <a:ext cx="2664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B7031016-B77C-384E-2F95-E16DE8DA00D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276363" y="1332000"/>
            <a:ext cx="2664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11294F28-CA34-DCAA-6E99-B1557594455B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192363" y="1332000"/>
            <a:ext cx="2664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8D7C9B-031E-58BB-5DAC-3CA512487E1E}"/>
              </a:ext>
            </a:extLst>
          </p:cNvPr>
          <p:cNvSpPr/>
          <p:nvPr userDrawn="1"/>
        </p:nvSpPr>
        <p:spPr>
          <a:xfrm>
            <a:off x="9132000" y="0"/>
            <a:ext cx="3060000" cy="6351588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C71EF2-7CF2-BB56-978B-2EA2EBADB631}"/>
              </a:ext>
            </a:extLst>
          </p:cNvPr>
          <p:cNvSpPr txBox="1"/>
          <p:nvPr userDrawn="1"/>
        </p:nvSpPr>
        <p:spPr>
          <a:xfrm>
            <a:off x="9395999" y="1293979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endParaRPr lang="en-GB" sz="2800" kern="1000" spc="-200" baseline="0">
              <a:solidFill>
                <a:schemeClr val="bg1"/>
              </a:solidFill>
            </a:endParaRPr>
          </a:p>
        </p:txBody>
      </p:sp>
      <p:pic>
        <p:nvPicPr>
          <p:cNvPr id="11" name="Picture 10" descr="A white arrows on a black background&#10;&#10;Description automatically generated">
            <a:extLst>
              <a:ext uri="{FF2B5EF4-FFF2-40B4-BE49-F238E27FC236}">
                <a16:creationId xmlns:a16="http://schemas.microsoft.com/office/drawing/2014/main" id="{AD4D79FB-3EE3-DC4F-12E3-F859AE00DE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505" y="1385587"/>
            <a:ext cx="173736" cy="176784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FF6EE8-686E-A93E-1EEE-80322C1B4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896" y="1293979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FEBBF3F-E3CD-62EC-3B40-1D9B1FCA3E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96000" y="2088000"/>
            <a:ext cx="2437225" cy="3890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24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906" userDrawn="1">
          <p15:clr>
            <a:srgbClr val="FBAE40"/>
          </p15:clr>
        </p15:guide>
        <p15:guide id="3" pos="2062" userDrawn="1">
          <p15:clr>
            <a:srgbClr val="FBAE40"/>
          </p15:clr>
        </p15:guide>
        <p15:guide id="4" pos="3743" userDrawn="1">
          <p15:clr>
            <a:srgbClr val="FBAE40"/>
          </p15:clr>
        </p15:guide>
        <p15:guide id="5" pos="3900" userDrawn="1">
          <p15:clr>
            <a:srgbClr val="FBAE40"/>
          </p15:clr>
        </p15:guide>
        <p15:guide id="6" pos="5579" userDrawn="1">
          <p15:clr>
            <a:srgbClr val="FBAE40"/>
          </p15:clr>
        </p15:guide>
        <p15:guide id="7" pos="5918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 alt -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8496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8496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D520B5-3269-52AD-5B76-6B901147097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60362" y="1332000"/>
            <a:ext cx="2664000" cy="4646525"/>
          </a:xfrm>
          <a:prstGeom prst="roundRect">
            <a:avLst>
              <a:gd name="adj" fmla="val 4064"/>
            </a:avLst>
          </a:prstGeom>
          <a:solidFill>
            <a:srgbClr val="E3F4FF"/>
          </a:solidFill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B7031016-B77C-384E-2F95-E16DE8DA00D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276363" y="1332000"/>
            <a:ext cx="2664000" cy="4646525"/>
          </a:xfrm>
          <a:prstGeom prst="roundRect">
            <a:avLst>
              <a:gd name="adj" fmla="val 3974"/>
            </a:avLst>
          </a:prstGeom>
          <a:solidFill>
            <a:srgbClr val="E3F4FF"/>
          </a:solidFill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11294F28-CA34-DCAA-6E99-B1557594455B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192363" y="1332000"/>
            <a:ext cx="2664000" cy="4646525"/>
          </a:xfrm>
          <a:prstGeom prst="roundRect">
            <a:avLst>
              <a:gd name="adj" fmla="val 4108"/>
            </a:avLst>
          </a:prstGeom>
          <a:solidFill>
            <a:srgbClr val="E3F4FF"/>
          </a:solidFill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8D7C9B-031E-58BB-5DAC-3CA512487E1E}"/>
              </a:ext>
            </a:extLst>
          </p:cNvPr>
          <p:cNvSpPr/>
          <p:nvPr userDrawn="1"/>
        </p:nvSpPr>
        <p:spPr>
          <a:xfrm>
            <a:off x="9132000" y="0"/>
            <a:ext cx="3060000" cy="6351588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D32F2B-4E64-F4AB-926A-850DC7894385}"/>
              </a:ext>
            </a:extLst>
          </p:cNvPr>
          <p:cNvSpPr txBox="1"/>
          <p:nvPr userDrawn="1"/>
        </p:nvSpPr>
        <p:spPr>
          <a:xfrm>
            <a:off x="9395999" y="1293979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endParaRPr lang="en-GB" sz="2800" kern="1000" spc="-200" baseline="0">
              <a:solidFill>
                <a:schemeClr val="bg1"/>
              </a:solidFill>
            </a:endParaRPr>
          </a:p>
        </p:txBody>
      </p:sp>
      <p:pic>
        <p:nvPicPr>
          <p:cNvPr id="10" name="Picture 9" descr="A white arrows on a black background&#10;&#10;Description automatically generated">
            <a:extLst>
              <a:ext uri="{FF2B5EF4-FFF2-40B4-BE49-F238E27FC236}">
                <a16:creationId xmlns:a16="http://schemas.microsoft.com/office/drawing/2014/main" id="{AC8C2806-334C-91BF-6BEF-E6EAD26F47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505" y="1385587"/>
            <a:ext cx="173736" cy="176784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FF6EE8-686E-A93E-1EEE-80322C1B4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896" y="1293979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FEBBF3F-E3CD-62EC-3B40-1D9B1FCA3E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96000" y="2088000"/>
            <a:ext cx="2437225" cy="3890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3172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906" userDrawn="1">
          <p15:clr>
            <a:srgbClr val="FBAE40"/>
          </p15:clr>
        </p15:guide>
        <p15:guide id="3" pos="2062" userDrawn="1">
          <p15:clr>
            <a:srgbClr val="FBAE40"/>
          </p15:clr>
        </p15:guide>
        <p15:guide id="4" pos="3743" userDrawn="1">
          <p15:clr>
            <a:srgbClr val="FBAE40"/>
          </p15:clr>
        </p15:guide>
        <p15:guide id="5" pos="3900" userDrawn="1">
          <p15:clr>
            <a:srgbClr val="FBAE40"/>
          </p15:clr>
        </p15:guide>
        <p15:guide id="6" pos="5579" userDrawn="1">
          <p15:clr>
            <a:srgbClr val="FBAE40"/>
          </p15:clr>
        </p15:guide>
        <p15:guide id="7" pos="5918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Picture -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8496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8496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CD9B8341-41BF-49B0-8884-4C8845C894D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3201"/>
            <a:ext cx="414000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F6F6AB5-494A-9C24-634E-AF0D9FE2D08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0363" y="1655763"/>
            <a:ext cx="4140000" cy="4140237"/>
          </a:xfrm>
          <a:prstGeom prst="roundRect">
            <a:avLst>
              <a:gd name="adj" fmla="val 277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B5D99A3C-96A7-6D58-1F45-E4142BB6A23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0363" y="5832237"/>
            <a:ext cx="4141787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0B13AE4-A995-22D1-6477-A8BE4CFF55F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711700" y="1333201"/>
            <a:ext cx="414000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B229FEC8-C222-3FF2-F99B-90779CFE0BD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709913" y="1655763"/>
            <a:ext cx="4140000" cy="4140237"/>
          </a:xfrm>
          <a:prstGeom prst="roundRect">
            <a:avLst>
              <a:gd name="adj" fmla="val 277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BF1AE532-9D24-06AB-DFC6-B03CD9E927E5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709913" y="5832237"/>
            <a:ext cx="4141787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8D7C9B-031E-58BB-5DAC-3CA512487E1E}"/>
              </a:ext>
            </a:extLst>
          </p:cNvPr>
          <p:cNvSpPr/>
          <p:nvPr userDrawn="1"/>
        </p:nvSpPr>
        <p:spPr>
          <a:xfrm>
            <a:off x="9132000" y="0"/>
            <a:ext cx="3060000" cy="6351588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524FB7-7A56-40B2-DF32-EEB0439C8D5E}"/>
              </a:ext>
            </a:extLst>
          </p:cNvPr>
          <p:cNvSpPr txBox="1"/>
          <p:nvPr userDrawn="1"/>
        </p:nvSpPr>
        <p:spPr>
          <a:xfrm>
            <a:off x="9395999" y="1293979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endParaRPr lang="en-GB" sz="2800" kern="1000" spc="-200" baseline="0">
              <a:solidFill>
                <a:schemeClr val="bg1"/>
              </a:solidFill>
            </a:endParaRPr>
          </a:p>
        </p:txBody>
      </p:sp>
      <p:pic>
        <p:nvPicPr>
          <p:cNvPr id="11" name="Picture 10" descr="A white arrows on a black background&#10;&#10;Description automatically generated">
            <a:extLst>
              <a:ext uri="{FF2B5EF4-FFF2-40B4-BE49-F238E27FC236}">
                <a16:creationId xmlns:a16="http://schemas.microsoft.com/office/drawing/2014/main" id="{CF2E6BAF-4890-A7A9-E91B-CB11B66AB7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505" y="1385587"/>
            <a:ext cx="173736" cy="176784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FF6EE8-686E-A93E-1EEE-80322C1B4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895" y="1293979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FEBBF3F-E3CD-62EC-3B40-1D9B1FCA3E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96000" y="2087999"/>
            <a:ext cx="2437225" cy="3890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92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36" userDrawn="1">
          <p15:clr>
            <a:srgbClr val="FBAE40"/>
          </p15:clr>
        </p15:guide>
        <p15:guide id="3" pos="2968" userDrawn="1">
          <p15:clr>
            <a:srgbClr val="FBAE40"/>
          </p15:clr>
        </p15:guide>
        <p15:guide id="4" pos="5576" userDrawn="1">
          <p15:clr>
            <a:srgbClr val="FBAE40"/>
          </p15:clr>
        </p15:guide>
        <p15:guide id="5" pos="5918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476E9-667A-5526-9A9A-E904E75C2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AE0C51F-EAAE-BB91-B3EA-D7309A1519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E61649-6E33-4E5C-2DB6-4AD34B69D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D66B8A-6212-5E28-1C90-8165E2053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938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9DA63C-2CBF-399C-F044-1A0560950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2E63B-7E42-064A-581A-472339C25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943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4D9DD-3352-40AC-9E68-DE965A158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C5A11-273A-4DA9-9B84-3D4602336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" y="1848697"/>
            <a:ext cx="10736263" cy="4286991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 marL="538163" indent="-271463">
              <a:buClr>
                <a:schemeClr val="accent2"/>
              </a:buClr>
              <a:defRPr/>
            </a:lvl2pPr>
            <a:lvl3pPr marL="804863" indent="-266700">
              <a:buClr>
                <a:schemeClr val="accent2"/>
              </a:buClr>
              <a:defRPr/>
            </a:lvl3pPr>
            <a:lvl4pPr marL="1076325" indent="-271463">
              <a:buClr>
                <a:schemeClr val="accent2"/>
              </a:buClr>
              <a:defRPr/>
            </a:lvl4pPr>
            <a:lvl5pPr marL="1343025" indent="-266700">
              <a:buClr>
                <a:schemeClr val="accent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BA025-7C27-4396-9399-509245594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09/04/2019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BE742-4E65-4477-9CAA-20EC46E29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DEE7C-9533-4B99-BD73-958D3AEC7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8B5B-3FD1-43B0-9C50-E33EBAC66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199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983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1.jpe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D4207CB-DD99-F060-65B1-D2C7B78EFE1B}"/>
              </a:ext>
            </a:extLst>
          </p:cNvPr>
          <p:cNvPicPr>
            <a:picLocks noChangeAspect="1"/>
          </p:cNvPicPr>
          <p:nvPr userDrawn="1"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1565"/>
            <a:ext cx="12193200" cy="506435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C14873-1689-00BC-0668-4558BBED7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11472836" cy="3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E39ED5-5127-DC9F-A82E-954979F79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363" y="1655763"/>
            <a:ext cx="11472837" cy="43227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2"/>
            <a:endParaRPr lang="en-US"/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5"/>
            <a:r>
              <a:rPr lang="en-US"/>
              <a:t>Six</a:t>
            </a:r>
          </a:p>
          <a:p>
            <a:pPr lvl="6"/>
            <a:r>
              <a:rPr lang="en-US"/>
              <a:t>Seven</a:t>
            </a:r>
          </a:p>
          <a:p>
            <a:pPr lvl="7"/>
            <a:r>
              <a:rPr lang="en-US"/>
              <a:t>Eight</a:t>
            </a:r>
          </a:p>
          <a:p>
            <a:pPr lvl="8"/>
            <a:r>
              <a:rPr lang="en-US"/>
              <a:t>nine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A258C-4C18-5C44-A4F3-385552EB00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94808" y="6534000"/>
            <a:ext cx="1800044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25/09/2024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DF474-D74E-FDE6-3B16-079AA808AD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04001" y="6532953"/>
            <a:ext cx="4299093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A291E-A932-8EA3-4E67-A5860B0D98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2618" y="6534000"/>
            <a:ext cx="440581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fld id="{A74D77B2-59DE-4377-9ACD-79217BB284D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0909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86" r:id="rId4"/>
    <p:sldLayoutId id="2147483687" r:id="rId5"/>
    <p:sldLayoutId id="2147483688" r:id="rId6"/>
    <p:sldLayoutId id="2147483650" r:id="rId7"/>
    <p:sldLayoutId id="2147483667" r:id="rId8"/>
    <p:sldLayoutId id="2147483661" r:id="rId9"/>
    <p:sldLayoutId id="2147483662" r:id="rId10"/>
    <p:sldLayoutId id="2147483651" r:id="rId11"/>
    <p:sldLayoutId id="2147483659" r:id="rId12"/>
    <p:sldLayoutId id="2147483658" r:id="rId13"/>
    <p:sldLayoutId id="2147483660" r:id="rId14"/>
    <p:sldLayoutId id="2147483682" r:id="rId15"/>
    <p:sldLayoutId id="2147483652" r:id="rId16"/>
    <p:sldLayoutId id="2147483685" r:id="rId17"/>
    <p:sldLayoutId id="2147483669" r:id="rId18"/>
    <p:sldLayoutId id="2147483666" r:id="rId19"/>
    <p:sldLayoutId id="2147483665" r:id="rId20"/>
    <p:sldLayoutId id="2147483684" r:id="rId21"/>
    <p:sldLayoutId id="2147483683" r:id="rId22"/>
    <p:sldLayoutId id="2147483671" r:id="rId23"/>
    <p:sldLayoutId id="2147483672" r:id="rId24"/>
    <p:sldLayoutId id="2147483676" r:id="rId25"/>
    <p:sldLayoutId id="2147483675" r:id="rId26"/>
    <p:sldLayoutId id="2147483678" r:id="rId27"/>
    <p:sldLayoutId id="2147483680" r:id="rId28"/>
    <p:sldLayoutId id="2147483677" r:id="rId29"/>
    <p:sldLayoutId id="2147483663" r:id="rId30"/>
    <p:sldLayoutId id="2147483664" r:id="rId31"/>
    <p:sldLayoutId id="2147483668" r:id="rId32"/>
    <p:sldLayoutId id="2147483670" r:id="rId33"/>
    <p:sldLayoutId id="2147483673" r:id="rId34"/>
    <p:sldLayoutId id="2147483679" r:id="rId35"/>
    <p:sldLayoutId id="2147483681" r:id="rId36"/>
    <p:sldLayoutId id="2147483674" r:id="rId37"/>
    <p:sldLayoutId id="2147483654" r:id="rId38"/>
    <p:sldLayoutId id="2147483655" r:id="rId39"/>
    <p:sldLayoutId id="2147483689" r:id="rId40"/>
    <p:sldLayoutId id="2147483690" r:id="rId41"/>
  </p:sldLayoutIdLst>
  <p:hf hdr="0"/>
  <p:txStyles>
    <p:titleStyle>
      <a:lvl1pPr algn="l" defTabSz="914400" rtl="0" eaLnBrk="1" latinLnBrk="0" hangingPunct="1">
        <a:lnSpc>
          <a:spcPct val="112000"/>
        </a:lnSpc>
        <a:spcBef>
          <a:spcPct val="0"/>
        </a:spcBef>
        <a:buNone/>
        <a:defRPr sz="25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2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800" kern="1200">
          <a:solidFill>
            <a:schemeClr val="tx2"/>
          </a:solidFill>
          <a:latin typeface="+mj-lt"/>
          <a:ea typeface="+mn-ea"/>
          <a:cs typeface="+mn-cs"/>
        </a:defRPr>
      </a:lvl2pPr>
      <a:lvl3pPr marL="177800" indent="-17780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79388" indent="-179388" algn="l" defTabSz="9144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79388" indent="-179388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12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5600" kern="1200">
          <a:solidFill>
            <a:schemeClr val="accent3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8pPr>
      <a:lvl9pPr marL="0" indent="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None/>
        <a:defRPr sz="3200" kern="1200">
          <a:solidFill>
            <a:schemeClr val="accent3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27" userDrawn="1">
          <p15:clr>
            <a:srgbClr val="F26B43"/>
          </p15:clr>
        </p15:guide>
        <p15:guide id="4" pos="7454" userDrawn="1">
          <p15:clr>
            <a:srgbClr val="F26B43"/>
          </p15:clr>
        </p15:guide>
        <p15:guide id="5" orient="horz" pos="1043" userDrawn="1">
          <p15:clr>
            <a:srgbClr val="F26B43"/>
          </p15:clr>
        </p15:guide>
        <p15:guide id="6" orient="horz" pos="3766" userDrawn="1">
          <p15:clr>
            <a:srgbClr val="F26B43"/>
          </p15:clr>
        </p15:guide>
        <p15:guide id="7" orient="horz" pos="40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://www.connectmeinforma.com/download/" TargetMode="Externa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mailto:leadinsights@informa.com" TargetMode="External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leadinsights@informa.com" TargetMode="Externa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hyperlink" Target="http://www.connectmeinforma.com/download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837C3624-3D11-874C-A5E3-2061CFA8CA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Sponsor Guide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F10BDF5F-25CA-4C9A-4C51-E1F1611504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RiskMinds 2026</a:t>
            </a:r>
          </a:p>
          <a:p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90BF05-D7EC-A028-BE53-C20750018D56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solidFill>
            <a:schemeClr val="accent3"/>
          </a:solidFill>
        </p:spPr>
        <p:txBody>
          <a:bodyPr/>
          <a:lstStyle/>
          <a:p>
            <a:r>
              <a:rPr lang="en-GB"/>
              <a:t>2026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2580DF99-8C59-C39F-A662-635661D6DB28}"/>
              </a:ext>
            </a:extLst>
          </p:cNvPr>
          <p:cNvSpPr>
            <a:spLocks noGrp="1"/>
          </p:cNvSpPr>
          <p:nvPr/>
        </p:nvSpPr>
        <p:spPr>
          <a:xfrm>
            <a:off x="1836000" y="1600200"/>
            <a:ext cx="3959225" cy="90961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2pPr>
            <a:lvl3pPr marL="17780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179388" indent="-179388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9388" indent="-179388" algn="l" defTabSz="914400" rtl="0" eaLnBrk="1" latinLnBrk="0" hangingPunct="1">
              <a:lnSpc>
                <a:spcPct val="112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5600" kern="1200">
                <a:solidFill>
                  <a:schemeClr val="accent3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chemeClr val="accent3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9pPr>
          </a:lstStyle>
          <a:p>
            <a:r>
              <a:rPr lang="en-GB" dirty="0"/>
              <a:t>Global Finance</a:t>
            </a:r>
          </a:p>
        </p:txBody>
      </p:sp>
    </p:spTree>
    <p:extLst>
      <p:ext uri="{BB962C8B-B14F-4D97-AF65-F5344CB8AC3E}">
        <p14:creationId xmlns:p14="http://schemas.microsoft.com/office/powerpoint/2010/main" val="1326756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DC659C3-5113-48D5-ADCD-0856CE68E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/>
              <a:t>Table Of Contents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CFC3B57-10D2-4E3B-AB0F-896BE7826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" y="1325365"/>
            <a:ext cx="10736263" cy="5267255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GB" sz="2000" i="1" dirty="0">
                <a:latin typeface="Open Sans"/>
                <a:ea typeface="Open Sans"/>
                <a:cs typeface="Open Sans"/>
              </a:rPr>
              <a:t>Please click on a link below to go to directly to that section of the guide.</a:t>
            </a:r>
            <a:br>
              <a:rPr lang="en-GB" sz="2000" i="1" dirty="0">
                <a:latin typeface="Open Sans"/>
                <a:ea typeface="Open Sans"/>
                <a:cs typeface="Open Sans"/>
              </a:rPr>
            </a:br>
            <a:endParaRPr lang="en-GB" sz="2000" dirty="0">
              <a:latin typeface="Open Sans"/>
              <a:ea typeface="Open Sans"/>
              <a:cs typeface="Open Sans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indent="-457200">
              <a:buAutoNum type="arabicPeriod"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/>
                <a:ea typeface="Open Sans"/>
                <a:cs typeface="Open Sans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Lead Retrieval |(Slides 3-7)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  <a:latin typeface="Open Sans"/>
              <a:ea typeface="Open Sans"/>
              <a:cs typeface="Open Sans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indent="-457200">
              <a:buAutoNum type="arabicPeriod"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/>
                <a:ea typeface="Open Sans"/>
                <a:cs typeface="Open Sans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Lead Insights |(Slides 8-11)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3C44B3-C5A0-4004-8208-2FB084E74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8B5B-3FD1-43B0-9C50-E33EBAC66E22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395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A blue sphere with many points&#10;&#10;Description automatically generated">
            <a:extLst>
              <a:ext uri="{FF2B5EF4-FFF2-40B4-BE49-F238E27FC236}">
                <a16:creationId xmlns:a16="http://schemas.microsoft.com/office/drawing/2014/main" id="{F46C200A-0386-D814-C289-0AB1698001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" r="15"/>
          <a:stretch/>
        </p:blipFill>
        <p:spPr>
          <a:xfrm>
            <a:off x="8136000" y="0"/>
            <a:ext cx="4056000" cy="6858000"/>
          </a:xfrm>
        </p:spPr>
      </p:pic>
      <p:sp>
        <p:nvSpPr>
          <p:cNvPr id="12" name="Title 5">
            <a:extLst>
              <a:ext uri="{FF2B5EF4-FFF2-40B4-BE49-F238E27FC236}">
                <a16:creationId xmlns:a16="http://schemas.microsoft.com/office/drawing/2014/main" id="{7C144B19-78F5-4703-9006-DDC0CFC70A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2729" y="2298191"/>
            <a:ext cx="4450080" cy="1476811"/>
          </a:xfrm>
        </p:spPr>
        <p:txBody>
          <a:bodyPr>
            <a:normAutofit/>
          </a:bodyPr>
          <a:lstStyle/>
          <a:p>
            <a:r>
              <a:rPr lang="en-US" sz="3600" b="0" kern="1200" spc="-30">
                <a:solidFill>
                  <a:srgbClr val="FFFFFF"/>
                </a:solidFill>
                <a:latin typeface="Aleo Light"/>
              </a:rPr>
              <a:t>Lead Retrieval</a:t>
            </a:r>
            <a:br>
              <a:rPr lang="en-US" sz="3600" b="0" kern="1200" spc="-2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0510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E13F9-7A49-90E2-7C39-851CA49D6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75" y="1302406"/>
            <a:ext cx="1772372" cy="3838937"/>
          </a:xfrm>
        </p:spPr>
        <p:txBody>
          <a:bodyPr vert="horz" lIns="0" tIns="0" rIns="0" bIns="0" rtlCol="0" anchor="t">
            <a:normAutofit fontScale="85000" lnSpcReduction="20000"/>
          </a:bodyPr>
          <a:lstStyle/>
          <a:p>
            <a:pPr marL="342900" indent="-342900">
              <a:buAutoNum type="arabicPeriod"/>
            </a:pPr>
            <a:r>
              <a:rPr lang="en-US" sz="1400" dirty="0">
                <a:solidFill>
                  <a:srgbClr val="002060"/>
                </a:solidFill>
                <a:ea typeface="Open Sans"/>
                <a:cs typeface="Open Sans"/>
              </a:rPr>
              <a:t>On your phone or tablet, please download the ConnectMe app. To find it in the App Store / Google Play, please search </a:t>
            </a:r>
            <a:r>
              <a:rPr lang="en-US" sz="1400" i="1" dirty="0">
                <a:solidFill>
                  <a:srgbClr val="002060"/>
                </a:solidFill>
                <a:ea typeface="Open Sans"/>
                <a:cs typeface="Open Sans"/>
              </a:rPr>
              <a:t>‘</a:t>
            </a:r>
            <a:r>
              <a:rPr lang="en-US" sz="1400" b="1" i="1" dirty="0">
                <a:solidFill>
                  <a:srgbClr val="002060"/>
                </a:solidFill>
                <a:ea typeface="Open Sans"/>
                <a:cs typeface="Open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ConnectMe by Informa’.</a:t>
            </a:r>
            <a:br>
              <a:rPr lang="en-US" sz="1400" b="1" i="1" dirty="0">
                <a:solidFill>
                  <a:srgbClr val="002060"/>
                </a:solidFill>
                <a:ea typeface="Open Sans"/>
                <a:cs typeface="Open Sans"/>
              </a:rPr>
            </a:br>
            <a:endParaRPr lang="en-US" sz="1400" b="1" i="1" dirty="0">
              <a:solidFill>
                <a:srgbClr val="002060"/>
              </a:solidFill>
              <a:ea typeface="Open Sans"/>
              <a:cs typeface="Open Sans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rgbClr val="002060"/>
                </a:solidFill>
                <a:ea typeface="Open Sans"/>
                <a:cs typeface="Open Sans"/>
              </a:rPr>
              <a:t>Once downloaded, please enter the App code: </a:t>
            </a:r>
            <a:r>
              <a:rPr lang="en-US" sz="1400" b="1" dirty="0">
                <a:solidFill>
                  <a:srgbClr val="002060"/>
                </a:solidFill>
                <a:ea typeface="Open Sans"/>
                <a:cs typeface="Open Sans"/>
              </a:rPr>
              <a:t>GF2026</a:t>
            </a:r>
            <a:r>
              <a:rPr lang="en-US" sz="1400" b="1" dirty="0">
                <a:solidFill>
                  <a:srgbClr val="002060"/>
                </a:solidFill>
                <a:highlight>
                  <a:srgbClr val="FFFF00"/>
                </a:highlight>
                <a:ea typeface="Open Sans"/>
                <a:cs typeface="Open Sans"/>
              </a:rPr>
              <a:t> </a:t>
            </a:r>
            <a:br>
              <a:rPr lang="en-US" sz="1400" b="1" dirty="0">
                <a:solidFill>
                  <a:srgbClr val="002060"/>
                </a:solidFill>
                <a:highlight>
                  <a:srgbClr val="FFFF00"/>
                </a:highlight>
                <a:ea typeface="Open Sans"/>
                <a:cs typeface="Open Sans"/>
              </a:rPr>
            </a:br>
            <a:endParaRPr lang="en-US" sz="1400" b="1" dirty="0">
              <a:solidFill>
                <a:srgbClr val="002060"/>
              </a:solidFill>
              <a:highlight>
                <a:srgbClr val="FFFF00"/>
              </a:highlight>
              <a:ea typeface="Open Sans"/>
              <a:cs typeface="Open Sans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rgbClr val="002060"/>
                </a:solidFill>
                <a:ea typeface="Open Sans"/>
                <a:cs typeface="Open Sans"/>
              </a:rPr>
              <a:t>Enter your email address used to register for the conference, to which you will receive a 6-digit pin to login</a:t>
            </a:r>
          </a:p>
          <a:p>
            <a:pPr marL="0" indent="0">
              <a:buNone/>
            </a:pPr>
            <a:endParaRPr lang="en-US" sz="1400" i="1" dirty="0">
              <a:solidFill>
                <a:schemeClr val="tx1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US" sz="1200" dirty="0">
              <a:ea typeface="Open Sans Light"/>
              <a:cs typeface="Open Sans Ligh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641911-EE68-47C5-2D2D-A6684DAB7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837" y="6373546"/>
            <a:ext cx="2727326" cy="2190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kern="0"/>
            </a:defPPr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8B5B-3FD1-43B0-9C50-E33EBAC66E22}" type="slidenum">
              <a:rPr lang="en-GB" smtClean="0"/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F21DCB-1721-1B9B-128A-2D85B69AADE1}"/>
              </a:ext>
            </a:extLst>
          </p:cNvPr>
          <p:cNvSpPr txBox="1"/>
          <p:nvPr/>
        </p:nvSpPr>
        <p:spPr>
          <a:xfrm>
            <a:off x="3797115" y="6454121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you do not receive a 4-digit pin, please email</a:t>
            </a: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07A3B8CC-2152-B77E-11A3-223188352555}"/>
              </a:ext>
            </a:extLst>
          </p:cNvPr>
          <p:cNvSpPr txBox="1">
            <a:spLocks/>
          </p:cNvSpPr>
          <p:nvPr/>
        </p:nvSpPr>
        <p:spPr>
          <a:xfrm>
            <a:off x="155549" y="522764"/>
            <a:ext cx="5493328" cy="782265"/>
          </a:xfrm>
          <a:prstGeom prst="rect">
            <a:avLst/>
          </a:prstGeom>
        </p:spPr>
        <p:txBody>
          <a:bodyPr vert="horz" wrap="square" lIns="0" tIns="1270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12000"/>
              </a:lnSpc>
              <a:spcBef>
                <a:spcPct val="0"/>
              </a:spcBef>
              <a:buNone/>
              <a:defRPr sz="25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br>
              <a:rPr lang="en-GB" b="1" spc="-5">
                <a:solidFill>
                  <a:srgbClr val="002244"/>
                </a:solidFill>
                <a:ea typeface="Roboto" pitchFamily="2" charset="0"/>
                <a:cs typeface="Roboto" pitchFamily="2" charset="0"/>
              </a:rPr>
            </a:br>
            <a:endParaRPr lang="en-GB" b="1" spc="-10">
              <a:solidFill>
                <a:srgbClr val="002244"/>
              </a:solidFill>
              <a:ea typeface="Roboto" pitchFamily="2" charset="0"/>
              <a:cs typeface="Roboto" pitchFamily="2" charset="0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A291395A-E6B3-750F-FC4F-C246492BDB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7485" y="257634"/>
            <a:ext cx="11036707" cy="7796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spc="-5" dirty="0">
                <a:solidFill>
                  <a:srgbClr val="002244"/>
                </a:solidFill>
                <a:ea typeface="Roboto" pitchFamily="2" charset="0"/>
                <a:cs typeface="Roboto" pitchFamily="2" charset="0"/>
              </a:rPr>
              <a:t>LEAD RETRIEVAL – HOW TO SETUP, SCAN &amp; COLLECT LEADS ONSITE</a:t>
            </a:r>
            <a:br>
              <a:rPr lang="en-GB" b="1" spc="-5" dirty="0">
                <a:solidFill>
                  <a:srgbClr val="002244"/>
                </a:solidFill>
                <a:ea typeface="Roboto" pitchFamily="2" charset="0"/>
                <a:cs typeface="Roboto" pitchFamily="2" charset="0"/>
              </a:rPr>
            </a:br>
            <a:endParaRPr lang="en-GB" b="1" spc="-10" dirty="0">
              <a:solidFill>
                <a:srgbClr val="002244"/>
              </a:solidFill>
              <a:ea typeface="Roboto" pitchFamily="2" charset="0"/>
              <a:cs typeface="Roboto" pitchFamily="2" charset="0"/>
            </a:endParaRP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ACF21DCB-1721-1B9B-128A-2D85B69AADE1}"/>
              </a:ext>
            </a:extLst>
          </p:cNvPr>
          <p:cNvSpPr txBox="1"/>
          <p:nvPr/>
        </p:nvSpPr>
        <p:spPr>
          <a:xfrm>
            <a:off x="80314" y="5953517"/>
            <a:ext cx="6096000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If you do not receive a 6-digit pin, please use ‘Contact Support’.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668C67-9B44-703E-83A0-32F45AB622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976" y="1280430"/>
            <a:ext cx="1921005" cy="416217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784082C-D090-AD73-6EB9-BCB28E4A54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868" y="1282894"/>
            <a:ext cx="1921005" cy="415725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CEA1796-AD8D-7360-9472-2D8CE0BB7F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93" y="1280430"/>
            <a:ext cx="1921005" cy="416217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3CD6E85-C98D-46D8-14BA-C7EA34954B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10" b="21525"/>
          <a:stretch>
            <a:fillRect/>
          </a:stretch>
        </p:blipFill>
        <p:spPr>
          <a:xfrm>
            <a:off x="9707279" y="2048788"/>
            <a:ext cx="1912258" cy="187842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A4ED29F-69AF-3931-FFA3-5E4088F261ED}"/>
              </a:ext>
            </a:extLst>
          </p:cNvPr>
          <p:cNvSpPr/>
          <p:nvPr/>
        </p:nvSpPr>
        <p:spPr>
          <a:xfrm>
            <a:off x="2337758" y="2838091"/>
            <a:ext cx="1652482" cy="345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066860-39F7-5EF5-3CF6-E4DEEF6B3910}"/>
              </a:ext>
            </a:extLst>
          </p:cNvPr>
          <p:cNvSpPr/>
          <p:nvPr/>
        </p:nvSpPr>
        <p:spPr>
          <a:xfrm>
            <a:off x="4519585" y="3582153"/>
            <a:ext cx="1850396" cy="345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02D390-6A46-6653-EE16-A74C904273BB}"/>
              </a:ext>
            </a:extLst>
          </p:cNvPr>
          <p:cNvSpPr/>
          <p:nvPr/>
        </p:nvSpPr>
        <p:spPr>
          <a:xfrm>
            <a:off x="6779818" y="3754681"/>
            <a:ext cx="1829344" cy="4291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0459CC8-F1D2-41C0-3FCA-E09E780FEFC4}"/>
              </a:ext>
            </a:extLst>
          </p:cNvPr>
          <p:cNvSpPr/>
          <p:nvPr/>
        </p:nvSpPr>
        <p:spPr>
          <a:xfrm>
            <a:off x="9601710" y="3221874"/>
            <a:ext cx="637845" cy="345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FDB980F-7C00-8460-97E4-FA893A04B92D}"/>
              </a:ext>
            </a:extLst>
          </p:cNvPr>
          <p:cNvCxnSpPr>
            <a:cxnSpLocks/>
          </p:cNvCxnSpPr>
          <p:nvPr/>
        </p:nvCxnSpPr>
        <p:spPr>
          <a:xfrm flipH="1">
            <a:off x="8777267" y="3493699"/>
            <a:ext cx="637845" cy="3450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787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B2B299-7AFA-AE88-9327-CE330009D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837" y="6373546"/>
            <a:ext cx="2727326" cy="2190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kern="0"/>
            </a:defPPr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8B5B-3FD1-43B0-9C50-E33EBAC66E22}" type="slidenum">
              <a:rPr lang="en-GB" smtClean="0"/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A879CC-7071-5587-EB96-14D38BD2B53A}"/>
              </a:ext>
            </a:extLst>
          </p:cNvPr>
          <p:cNvSpPr txBox="1"/>
          <p:nvPr/>
        </p:nvSpPr>
        <p:spPr>
          <a:xfrm>
            <a:off x="284686" y="1772138"/>
            <a:ext cx="4875776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kumimoji="0" lang="en-US" sz="1400" dirty="0">
                <a:solidFill>
                  <a:srgbClr val="28B4FF"/>
                </a:solidFill>
                <a:latin typeface="Open Sans"/>
                <a:ea typeface="Open Sans"/>
                <a:cs typeface="Open Sans"/>
              </a:rPr>
              <a:t>4. </a:t>
            </a:r>
            <a:r>
              <a:rPr kumimoji="0"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Once entered, please select the event to enter. The dashboard on the right 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will </a:t>
            </a:r>
            <a:r>
              <a:rPr kumimoji="0"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appear and you will have the Lead Retrieval button which will take you to the lead scanning page. </a:t>
            </a:r>
            <a:endParaRPr lang="en-US" sz="140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If you do not see this button on your screen, please contact your Digital Event Ops Contact which can be found at the end of this document.</a:t>
            </a:r>
            <a:endParaRPr lang="en-US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38ED5F3-0202-C2C0-637B-B7E001882CBC}"/>
              </a:ext>
            </a:extLst>
          </p:cNvPr>
          <p:cNvSpPr/>
          <p:nvPr/>
        </p:nvSpPr>
        <p:spPr>
          <a:xfrm>
            <a:off x="7707600" y="3315477"/>
            <a:ext cx="1025237" cy="526473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C1F6A3-C9BE-4C5C-BB1A-98E756909C7E}"/>
              </a:ext>
            </a:extLst>
          </p:cNvPr>
          <p:cNvSpPr/>
          <p:nvPr/>
        </p:nvSpPr>
        <p:spPr>
          <a:xfrm>
            <a:off x="9553455" y="4515693"/>
            <a:ext cx="1967346" cy="60036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F290ED1-646B-DEC2-2844-8E1D11E50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09" y="412040"/>
            <a:ext cx="11526981" cy="966788"/>
          </a:xfrm>
        </p:spPr>
        <p:txBody>
          <a:bodyPr>
            <a:normAutofit/>
          </a:bodyPr>
          <a:lstStyle/>
          <a:p>
            <a:r>
              <a:rPr lang="en-US" b="1" dirty="0">
                <a:ea typeface="Roboto" panose="02000000000000000000" pitchFamily="2" charset="0"/>
                <a:cs typeface="Roboto" panose="02000000000000000000" pitchFamily="2" charset="0"/>
              </a:rPr>
              <a:t>LEAD RETRIEVAL </a:t>
            </a:r>
            <a:endParaRPr lang="en-US" dirty="0"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20518A-D23E-EC81-60D4-DE8D27A031DB}"/>
              </a:ext>
            </a:extLst>
          </p:cNvPr>
          <p:cNvSpPr/>
          <p:nvPr/>
        </p:nvSpPr>
        <p:spPr>
          <a:xfrm>
            <a:off x="9139043" y="1833908"/>
            <a:ext cx="2321120" cy="5707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78622E-4E22-71C2-6A9A-0C0ADEA45A28}"/>
              </a:ext>
            </a:extLst>
          </p:cNvPr>
          <p:cNvSpPr/>
          <p:nvPr/>
        </p:nvSpPr>
        <p:spPr>
          <a:xfrm>
            <a:off x="9705855" y="1899238"/>
            <a:ext cx="2220685" cy="4400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A170CF-6BA4-7AF8-A628-8F671D49A3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408" y="373050"/>
            <a:ext cx="2592475" cy="561702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76006DD-7AB7-2F78-ECA7-AC4F3FDDA8A2}"/>
              </a:ext>
            </a:extLst>
          </p:cNvPr>
          <p:cNvSpPr/>
          <p:nvPr/>
        </p:nvSpPr>
        <p:spPr>
          <a:xfrm>
            <a:off x="9315929" y="2553065"/>
            <a:ext cx="2204871" cy="6284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1F3E286-71C5-AD22-8F73-0D2E581145AA}"/>
              </a:ext>
            </a:extLst>
          </p:cNvPr>
          <p:cNvSpPr/>
          <p:nvPr/>
        </p:nvSpPr>
        <p:spPr>
          <a:xfrm>
            <a:off x="9261045" y="1358791"/>
            <a:ext cx="2220685" cy="4400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0E32D11-C1CE-F0AF-CC60-281720E62D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987" y="1020684"/>
            <a:ext cx="2361257" cy="5116057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E0059E4-8621-51DC-2FE0-B4F9751FFDAD}"/>
              </a:ext>
            </a:extLst>
          </p:cNvPr>
          <p:cNvSpPr/>
          <p:nvPr/>
        </p:nvSpPr>
        <p:spPr>
          <a:xfrm>
            <a:off x="5449078" y="3841950"/>
            <a:ext cx="2004582" cy="14391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45AF49B-9F73-F982-95F2-99D2AFD81AC0}"/>
              </a:ext>
            </a:extLst>
          </p:cNvPr>
          <p:cNvSpPr/>
          <p:nvPr/>
        </p:nvSpPr>
        <p:spPr>
          <a:xfrm>
            <a:off x="5449078" y="2053955"/>
            <a:ext cx="2004582" cy="11276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6B08E0B-6B61-4E26-E7EE-A2DE1F9DD1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694" y="2254657"/>
            <a:ext cx="1841841" cy="59681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1F2A49C-D4F3-1C85-0F98-6D2ECEEDE9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713" y="1280428"/>
            <a:ext cx="1841841" cy="59681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05AE99B-58A3-1443-443B-5B4AE62692A2}"/>
              </a:ext>
            </a:extLst>
          </p:cNvPr>
          <p:cNvSpPr/>
          <p:nvPr/>
        </p:nvSpPr>
        <p:spPr>
          <a:xfrm>
            <a:off x="5449078" y="3163676"/>
            <a:ext cx="2204871" cy="6284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0051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EB195B-D368-3D63-0049-9E911C644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837" y="6373546"/>
            <a:ext cx="2727326" cy="2190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kern="0"/>
            </a:defPPr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8B5B-3FD1-43B0-9C50-E33EBAC66E22}" type="slidenum">
              <a:rPr lang="en-GB" smtClean="0"/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7C15028-79F9-B3F3-0D28-8D3E5DC67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329" y="334186"/>
            <a:ext cx="3923364" cy="471643"/>
          </a:xfrm>
        </p:spPr>
        <p:txBody>
          <a:bodyPr wrap="square" lIns="0" tIns="0" rIns="0" bIns="0" anchor="t">
            <a:noAutofit/>
          </a:bodyPr>
          <a:lstStyle/>
          <a:p>
            <a:r>
              <a:rPr lang="en-US" b="1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LEAD RETRIEVAL </a:t>
            </a:r>
            <a:r>
              <a:rPr lang="en-US" b="1" dirty="0" err="1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cont</a:t>
            </a:r>
            <a:r>
              <a:rPr lang="en-US" b="1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  <a:r>
              <a:rPr lang="en-US" b="1" dirty="0">
                <a:latin typeface="Aleo Light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en-US" dirty="0">
              <a:latin typeface="Aleo Ligh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00F28FC3-C036-C4A5-C52C-549D6C99C23B}"/>
              </a:ext>
            </a:extLst>
          </p:cNvPr>
          <p:cNvSpPr/>
          <p:nvPr/>
        </p:nvSpPr>
        <p:spPr>
          <a:xfrm>
            <a:off x="7572627" y="3401814"/>
            <a:ext cx="1025237" cy="526473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D2A9BF-532C-953E-B8EE-969868B803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736" y="867118"/>
            <a:ext cx="2493427" cy="540242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19AE78-0014-B01B-74DD-7F0EC82B735E}"/>
              </a:ext>
            </a:extLst>
          </p:cNvPr>
          <p:cNvSpPr/>
          <p:nvPr/>
        </p:nvSpPr>
        <p:spPr>
          <a:xfrm>
            <a:off x="9899780" y="5215812"/>
            <a:ext cx="671804" cy="6531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70570E-0780-EB42-3A10-39BCE26373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286" y="867118"/>
            <a:ext cx="2493427" cy="54024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C619FB-8D17-0EA9-F2FB-3AF00F29A834}"/>
              </a:ext>
            </a:extLst>
          </p:cNvPr>
          <p:cNvSpPr txBox="1"/>
          <p:nvPr/>
        </p:nvSpPr>
        <p:spPr>
          <a:xfrm>
            <a:off x="286329" y="1564480"/>
            <a:ext cx="4194086" cy="3807619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fontAlgn="base"/>
            <a:r>
              <a:rPr lang="en-US" sz="1400" dirty="0">
                <a:solidFill>
                  <a:srgbClr val="28B4FF"/>
                </a:solidFill>
              </a:rPr>
              <a:t>5</a:t>
            </a:r>
            <a:r>
              <a:rPr lang="en-US" sz="1400" dirty="0">
                <a:solidFill>
                  <a:srgbClr val="002244"/>
                </a:solidFill>
              </a:rPr>
              <a:t>. This takes you to the partner portal for </a:t>
            </a:r>
          </a:p>
          <a:p>
            <a:pPr fontAlgn="base"/>
            <a:r>
              <a:rPr lang="en-US" sz="1400" dirty="0">
                <a:solidFill>
                  <a:srgbClr val="002244"/>
                </a:solidFill>
              </a:rPr>
              <a:t>capturing leads. To begin scanning click the </a:t>
            </a:r>
          </a:p>
          <a:p>
            <a:pPr fontAlgn="base"/>
            <a:r>
              <a:rPr lang="en-US" sz="1400" dirty="0">
                <a:solidFill>
                  <a:srgbClr val="002244"/>
                </a:solidFill>
              </a:rPr>
              <a:t>QR button at the bottom of your screen. ​</a:t>
            </a:r>
          </a:p>
          <a:p>
            <a:pPr fontAlgn="base"/>
            <a:r>
              <a:rPr lang="en-US" sz="1400" dirty="0">
                <a:solidFill>
                  <a:srgbClr val="002244"/>
                </a:solidFill>
              </a:rPr>
              <a:t>​</a:t>
            </a:r>
          </a:p>
          <a:p>
            <a:pPr fontAlgn="base"/>
            <a:r>
              <a:rPr lang="en-US" sz="1400" dirty="0">
                <a:solidFill>
                  <a:srgbClr val="002244"/>
                </a:solidFill>
              </a:rPr>
              <a:t>​</a:t>
            </a:r>
          </a:p>
          <a:p>
            <a:pPr fontAlgn="base"/>
            <a:r>
              <a:rPr lang="en-US" sz="1400" dirty="0">
                <a:solidFill>
                  <a:srgbClr val="28B4FF"/>
                </a:solidFill>
              </a:rPr>
              <a:t>6. </a:t>
            </a:r>
            <a:r>
              <a:rPr lang="en-US" sz="1400" dirty="0">
                <a:solidFill>
                  <a:srgbClr val="002244"/>
                </a:solidFill>
              </a:rPr>
              <a:t>Make sure your camera permissions are set to</a:t>
            </a:r>
          </a:p>
          <a:p>
            <a:pPr fontAlgn="base"/>
            <a:r>
              <a:rPr lang="en-US" sz="1400" i="1" dirty="0">
                <a:solidFill>
                  <a:srgbClr val="002244"/>
                </a:solidFill>
              </a:rPr>
              <a:t>“allowed” </a:t>
            </a:r>
            <a:r>
              <a:rPr lang="en-US" sz="1400" dirty="0">
                <a:solidFill>
                  <a:srgbClr val="002244"/>
                </a:solidFill>
              </a:rPr>
              <a:t>in order to scan.</a:t>
            </a:r>
            <a:endParaRPr lang="en-US" sz="1400" dirty="0">
              <a:solidFill>
                <a:srgbClr val="002244"/>
              </a:solidFill>
              <a:ea typeface="Open Sans"/>
              <a:cs typeface="Open Sans"/>
            </a:endParaRPr>
          </a:p>
          <a:p>
            <a:pPr fontAlgn="base"/>
            <a:endParaRPr lang="en-US" sz="1400" dirty="0">
              <a:solidFill>
                <a:srgbClr val="002244"/>
              </a:solidFill>
            </a:endParaRPr>
          </a:p>
          <a:p>
            <a:pPr fontAlgn="base"/>
            <a:r>
              <a:rPr lang="en-US" sz="1400" dirty="0">
                <a:solidFill>
                  <a:srgbClr val="002244"/>
                </a:solidFill>
              </a:rPr>
              <a:t>*</a:t>
            </a:r>
            <a:r>
              <a:rPr lang="en-US" sz="1400" i="1" dirty="0">
                <a:solidFill>
                  <a:srgbClr val="002244"/>
                </a:solidFill>
              </a:rPr>
              <a:t>The specific name of your event will be shown</a:t>
            </a:r>
          </a:p>
          <a:p>
            <a:pPr fontAlgn="base"/>
            <a:endParaRPr lang="en-US" sz="1400" i="1" dirty="0">
              <a:solidFill>
                <a:srgbClr val="002244"/>
              </a:solidFill>
            </a:endParaRPr>
          </a:p>
          <a:p>
            <a:pPr fontAlgn="base"/>
            <a:endParaRPr lang="en-US" sz="1400" i="1" dirty="0">
              <a:solidFill>
                <a:srgbClr val="002244"/>
              </a:solidFill>
              <a:ea typeface="Open Sans"/>
              <a:cs typeface="Open Sans"/>
            </a:endParaRPr>
          </a:p>
          <a:p>
            <a:pPr algn="l"/>
            <a:endParaRPr lang="en-GB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816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D53F598-6959-EF2F-E2A0-54C581B0589B}"/>
              </a:ext>
            </a:extLst>
          </p:cNvPr>
          <p:cNvSpPr txBox="1">
            <a:spLocks/>
          </p:cNvSpPr>
          <p:nvPr/>
        </p:nvSpPr>
        <p:spPr>
          <a:xfrm>
            <a:off x="375937" y="219339"/>
            <a:ext cx="5018917" cy="83127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</a:rPr>
              <a:t>LEAD RETRIEVAL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</a:rPr>
              <a:t>cont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highlight>
                <a:srgbClr val="FFFF00"/>
              </a:highlight>
              <a:uLnTx/>
              <a:uFillTx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98A58F-E58F-CD9D-7CE8-D76C463FA6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71"/>
          <a:stretch>
            <a:fillRect/>
          </a:stretch>
        </p:blipFill>
        <p:spPr>
          <a:xfrm>
            <a:off x="4665985" y="1043120"/>
            <a:ext cx="4244663" cy="36973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DD4C1B9-7EB7-8457-69FC-5ECB95E28F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1022" y="1043120"/>
            <a:ext cx="2235041" cy="4842588"/>
          </a:xfrm>
          <a:prstGeom prst="rect">
            <a:avLst/>
          </a:prstGeom>
        </p:spPr>
      </p:pic>
      <p:sp>
        <p:nvSpPr>
          <p:cNvPr id="14" name="&quot;Not Allowed&quot; Symbol 13">
            <a:extLst>
              <a:ext uri="{FF2B5EF4-FFF2-40B4-BE49-F238E27FC236}">
                <a16:creationId xmlns:a16="http://schemas.microsoft.com/office/drawing/2014/main" id="{EF53E2CC-3627-154B-36D0-A359257B5CAC}"/>
              </a:ext>
            </a:extLst>
          </p:cNvPr>
          <p:cNvSpPr/>
          <p:nvPr/>
        </p:nvSpPr>
        <p:spPr>
          <a:xfrm>
            <a:off x="7899538" y="3679165"/>
            <a:ext cx="649240" cy="573657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" name="TextBox 12">
            <a:extLst>
              <a:ext uri="{FF2B5EF4-FFF2-40B4-BE49-F238E27FC236}">
                <a16:creationId xmlns:a16="http://schemas.microsoft.com/office/drawing/2014/main" id="{AD23BDFF-10CC-EFF0-CB11-CB4898255243}"/>
              </a:ext>
            </a:extLst>
          </p:cNvPr>
          <p:cNvSpPr txBox="1"/>
          <p:nvPr/>
        </p:nvSpPr>
        <p:spPr>
          <a:xfrm>
            <a:off x="282361" y="1050611"/>
            <a:ext cx="4251958" cy="397031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400" dirty="0">
                <a:solidFill>
                  <a:srgbClr val="28B4FF"/>
                </a:solidFill>
                <a:latin typeface="Open Sans"/>
                <a:ea typeface="Open Sans"/>
                <a:cs typeface="Open Sans"/>
              </a:rPr>
              <a:t>7. 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QR codes will be printed on attendee badges as seen in this example.</a:t>
            </a:r>
          </a:p>
          <a:p>
            <a:pPr>
              <a:defRPr/>
            </a:pPr>
            <a:endParaRPr lang="en-US" sz="140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When scanning, please ensure you are scanning the QR code on the attendee badge, and </a:t>
            </a:r>
            <a:r>
              <a:rPr lang="en-US" sz="1400" b="1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not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 the QR code attached to their lanyard.</a:t>
            </a:r>
          </a:p>
          <a:p>
            <a:pPr>
              <a:defRPr/>
            </a:pPr>
            <a:endParaRPr lang="en-US" sz="140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Once scanned, the page will show the attendee details and you are then able to add your own notes/media files and answer any preset questions that your company has added.</a:t>
            </a:r>
          </a:p>
          <a:p>
            <a:pPr>
              <a:defRPr/>
            </a:pPr>
            <a:endParaRPr lang="en-US" sz="140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1400" dirty="0">
                <a:solidFill>
                  <a:srgbClr val="28B4FF"/>
                </a:solidFill>
                <a:latin typeface="Open Sans"/>
                <a:ea typeface="Open Sans"/>
                <a:cs typeface="Open Sans"/>
              </a:rPr>
              <a:t>8. 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Click the back button at the top left to go back to your main dashboard. This will</a:t>
            </a:r>
            <a:r>
              <a:rPr lang="en-US" sz="1400" dirty="0">
                <a:solidFill>
                  <a:srgbClr val="002060"/>
                </a:solidFill>
                <a:ea typeface="+mn-lt"/>
                <a:cs typeface="+mn-lt"/>
              </a:rPr>
              <a:t> show all the leads you’ve personally scanned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>
              <a:defRPr/>
            </a:pPr>
            <a:endParaRPr lang="en-US" sz="140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endParaRPr lang="en-US" sz="140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*The specific name of your event will be shown</a:t>
            </a:r>
            <a:endParaRPr lang="en-US" sz="14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CC41A7-F49C-BAF5-CB89-5228C53D33D7}"/>
              </a:ext>
            </a:extLst>
          </p:cNvPr>
          <p:cNvSpPr txBox="1"/>
          <p:nvPr/>
        </p:nvSpPr>
        <p:spPr>
          <a:xfrm>
            <a:off x="5451894" y="4606506"/>
            <a:ext cx="3096884" cy="3666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lang="en-US" sz="2800" dirty="0">
              <a:solidFill>
                <a:srgbClr val="002060"/>
              </a:solidFill>
              <a:ea typeface="Open Sans"/>
              <a:cs typeface="Open Sans"/>
            </a:endParaRPr>
          </a:p>
          <a:p>
            <a:pPr>
              <a:defRPr/>
            </a:pPr>
            <a:r>
              <a:rPr lang="en-US" sz="1000" dirty="0">
                <a:solidFill>
                  <a:srgbClr val="FF0000"/>
                </a:solidFill>
                <a:ea typeface="Open Sans"/>
                <a:cs typeface="Open Sans"/>
              </a:rPr>
              <a:t>This badge is an example and can not be scanned</a:t>
            </a:r>
          </a:p>
          <a:p>
            <a:pPr algn="l"/>
            <a:endParaRPr lang="en-US" sz="1600" dirty="0" err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541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A blue sphere with many points&#10;&#10;Description automatically generated">
            <a:extLst>
              <a:ext uri="{FF2B5EF4-FFF2-40B4-BE49-F238E27FC236}">
                <a16:creationId xmlns:a16="http://schemas.microsoft.com/office/drawing/2014/main" id="{F46C200A-0386-D814-C289-0AB1698001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" r="15"/>
          <a:stretch/>
        </p:blipFill>
        <p:spPr>
          <a:xfrm>
            <a:off x="8136000" y="0"/>
            <a:ext cx="4056000" cy="6858000"/>
          </a:xfrm>
        </p:spPr>
      </p:pic>
      <p:sp>
        <p:nvSpPr>
          <p:cNvPr id="2" name="Title 5">
            <a:extLst>
              <a:ext uri="{FF2B5EF4-FFF2-40B4-BE49-F238E27FC236}">
                <a16:creationId xmlns:a16="http://schemas.microsoft.com/office/drawing/2014/main" id="{CEE40B07-941A-B423-1E82-33C5050A5FB5}"/>
              </a:ext>
            </a:extLst>
          </p:cNvPr>
          <p:cNvSpPr txBox="1">
            <a:spLocks/>
          </p:cNvSpPr>
          <p:nvPr/>
        </p:nvSpPr>
        <p:spPr>
          <a:xfrm>
            <a:off x="1380998" y="2252471"/>
            <a:ext cx="4450080" cy="147681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112000"/>
              </a:lnSpc>
              <a:spcBef>
                <a:spcPct val="0"/>
              </a:spcBef>
              <a:buNone/>
              <a:defRPr sz="25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spc="-30">
                <a:solidFill>
                  <a:srgbClr val="FFFFFF"/>
                </a:solidFill>
                <a:latin typeface="Aleo Light"/>
              </a:rPr>
              <a:t>Your Lead Insights Dashboard</a:t>
            </a:r>
            <a:endParaRPr lang="en-GB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024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D81787-F688-ED63-ECC6-20904EFA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837" y="6373546"/>
            <a:ext cx="2727326" cy="2190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kern="0"/>
            </a:defPPr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8B5B-3FD1-43B0-9C50-E33EBAC66E22}" type="slidenum">
              <a:rPr lang="en-GB" smtClean="0"/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4332B1-BFAB-7672-DA24-07EE5177FC37}"/>
              </a:ext>
            </a:extLst>
          </p:cNvPr>
          <p:cNvSpPr txBox="1"/>
          <p:nvPr/>
        </p:nvSpPr>
        <p:spPr>
          <a:xfrm>
            <a:off x="281914" y="265379"/>
            <a:ext cx="11628171" cy="28161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+mj-lt"/>
                <a:ea typeface="Open Sans"/>
                <a:cs typeface="Open Sans"/>
              </a:rPr>
              <a:t>ACCESS YOUR LEAD DATA</a:t>
            </a:r>
            <a:endParaRPr lang="en-US" sz="2500" b="0" i="0" u="none" strike="noStrike" kern="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+mj-lt"/>
              <a:ea typeface="Open Sans"/>
              <a:cs typeface="Open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0" i="0" u="none" strike="noStrike" kern="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Your dashboard contains all event lead data in a single view. Pre-event, you will receive an automated email from </a:t>
            </a:r>
            <a:r>
              <a:rPr lang="en-US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"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Lead Insights</a:t>
            </a:r>
            <a:r>
              <a:rPr lang="en-US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"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with</a:t>
            </a:r>
            <a:r>
              <a:rPr lang="en-US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instructions for setting up your account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. </a:t>
            </a:r>
            <a:r>
              <a:rPr lang="en-US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The timing for data to populate your report will vary by event </a:t>
            </a:r>
            <a:r>
              <a:rPr lang="en-US" sz="1400" kern="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so contact 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  <a:hlinkClick r:id="rId2"/>
              </a:rPr>
              <a:t>leadinsights@informa.com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or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your account manager for more details.</a:t>
            </a:r>
            <a:endParaRPr lang="en-US" sz="1400" b="0" i="0" u="none" strike="noStrike" kern="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0" i="0" u="none" strike="noStrike" kern="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Keep in mind that your company’s primary contact also has real-time access to your raw scan data if exported directly from the </a:t>
            </a:r>
            <a:r>
              <a:rPr lang="en-US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"Lead Retrieval" section in ConnectMe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. For questions </a:t>
            </a:r>
            <a:r>
              <a:rPr lang="en-US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 us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. </a:t>
            </a:r>
            <a:endParaRPr lang="en-US" sz="1400" b="0" i="0" u="none" strike="noStrike" kern="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10BB13-E263-A2E1-13AE-E3160B13C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948" y="2813426"/>
            <a:ext cx="7734552" cy="3482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669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16BA17-E1B3-601B-9305-2AD95609E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837" y="6373546"/>
            <a:ext cx="2727326" cy="2190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kern="0"/>
            </a:defPPr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8B5B-3FD1-43B0-9C50-E33EBAC66E22}" type="slidenum">
              <a:rPr lang="en-GB" smtClean="0"/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087532-2C8C-4234-7659-EC83B8A2AAAC}"/>
              </a:ext>
            </a:extLst>
          </p:cNvPr>
          <p:cNvSpPr txBox="1"/>
          <p:nvPr/>
        </p:nvSpPr>
        <p:spPr>
          <a:xfrm>
            <a:off x="329843" y="200039"/>
            <a:ext cx="8512232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Aleo (Headings)"/>
                <a:cs typeface="Calibri"/>
              </a:rPr>
              <a:t>Engagement Types found on your Lead Insights report</a:t>
            </a:r>
            <a:endParaRPr kumimoji="0" lang="en-US" sz="2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leo (Headings)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D0087A4-816C-1811-4734-8793F6018DA3}"/>
              </a:ext>
            </a:extLst>
          </p:cNvPr>
          <p:cNvGraphicFramePr>
            <a:graphicFrameLocks noGrp="1"/>
          </p:cNvGraphicFramePr>
          <p:nvPr/>
        </p:nvGraphicFramePr>
        <p:xfrm>
          <a:off x="430427" y="1191217"/>
          <a:ext cx="11085423" cy="4475565"/>
        </p:xfrm>
        <a:graphic>
          <a:graphicData uri="http://schemas.openxmlformats.org/drawingml/2006/table">
            <a:tbl>
              <a:tblPr/>
              <a:tblGrid>
                <a:gridCol w="2752688">
                  <a:extLst>
                    <a:ext uri="{9D8B030D-6E8A-4147-A177-3AD203B41FA5}">
                      <a16:colId xmlns:a16="http://schemas.microsoft.com/office/drawing/2014/main" val="1238618091"/>
                    </a:ext>
                  </a:extLst>
                </a:gridCol>
                <a:gridCol w="8332735">
                  <a:extLst>
                    <a:ext uri="{9D8B030D-6E8A-4147-A177-3AD203B41FA5}">
                      <a16:colId xmlns:a16="http://schemas.microsoft.com/office/drawing/2014/main" val="2700017911"/>
                    </a:ext>
                  </a:extLst>
                </a:gridCol>
              </a:tblGrid>
              <a:tr h="2983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244"/>
                          </a:highlight>
                          <a:latin typeface="Open Sans Light" panose="020B0306030504020204" pitchFamily="34" charset="0"/>
                        </a:rPr>
                        <a:t>Activity Type​​​</a:t>
                      </a:r>
                    </a:p>
                  </a:txBody>
                  <a:tcPr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2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244"/>
                          </a:highlight>
                          <a:latin typeface="Open Sans Light" panose="020B0306030504020204" pitchFamily="34" charset="0"/>
                        </a:rPr>
                        <a:t>Description​​​ </a:t>
                      </a:r>
                      <a:endParaRPr lang="en-US"/>
                    </a:p>
                  </a:txBody>
                  <a:tcPr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2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1526168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</a:rPr>
                        <a:t>Ad Click​​​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</a:rPr>
                        <a:t>Delegate clicked an in-platform banner ad from your company (not applicable to most sponsors)​​​ </a:t>
                      </a:r>
                      <a:endParaRPr lang="en-US"/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4889841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</a:rPr>
                        <a:t>Booth Visit - Digital​​​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</a:rPr>
                        <a:t>Attendee visited your company’s showcase page​​​ </a:t>
                      </a:r>
                      <a:endParaRPr lang="en-US"/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1519195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Booth Visit - Onsite​​​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Delegate scanned by your staff at the onsite exhibition​​​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4971277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Content View – Digital Showcase/Exhibit​​​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Delegate scanned a QR code at your onsite booth to add your collateral or booth listing to their delegate bag (not applicable to some events)​​​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986593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Meeting Schedule​​​d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Pre-arranged meeting with a specific time accepted between your staff and a delegate​​​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620596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Meeting Unconfirmed​​​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Delegate requested a meeting with your staff with no response from your staff​​​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523084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Poll Respondent​​​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Delegated answered your sponsored poll question​​​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045415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Poster View​​​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Delegate viewed and/or downloaded your sponsored poster presentation​​​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764923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QR Code Scan - Onsite​​​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Delegate scanned a QR code at your onsite booth to add your collateral or booth listing to their delegate bag​​​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168319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Scheduled Session​​​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Delegate added your sponsored session to their custom agenda​​​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407219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Session Attend – Live Digital​​​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Attended a live session sponsored by or presented by your staff on the digital platform​​​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206230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Session Attend - OD​​​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Delegate viewed an on-demand session sponsored by your company​​​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2473222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Session Attend - Onsite​​​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Attended a live face-to-face session sponsored by or presented by your staff​​​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803260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Session Question​​​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Question submitted in association with your session (live or on-demand) 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1975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3971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D05E494-F3AA-B0D6-867B-2077903079CD}"/>
              </a:ext>
            </a:extLst>
          </p:cNvPr>
          <p:cNvSpPr/>
          <p:nvPr/>
        </p:nvSpPr>
        <p:spPr>
          <a:xfrm>
            <a:off x="10438" y="0"/>
            <a:ext cx="12192000" cy="699685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CDF0D6-ADF7-73EE-4872-F5EAB537A9C4}"/>
              </a:ext>
            </a:extLst>
          </p:cNvPr>
          <p:cNvSpPr/>
          <p:nvPr/>
        </p:nvSpPr>
        <p:spPr>
          <a:xfrm>
            <a:off x="10438" y="684583"/>
            <a:ext cx="12192000" cy="108690"/>
          </a:xfrm>
          <a:prstGeom prst="rect">
            <a:avLst/>
          </a:prstGeom>
          <a:solidFill>
            <a:srgbClr val="525A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C6E831-506D-4BEA-1437-CCBBFF74527E}"/>
              </a:ext>
            </a:extLst>
          </p:cNvPr>
          <p:cNvSpPr txBox="1"/>
          <p:nvPr/>
        </p:nvSpPr>
        <p:spPr>
          <a:xfrm>
            <a:off x="2373817" y="4707294"/>
            <a:ext cx="3599777" cy="16927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Access all your event leads, including session attendance, booth/badge scans, scan notes, virtual booth visits, and more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View individuals/companies that are most engaged with your company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Export your full event lead data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Lead data is updated throughout event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D08C02-994E-E1A2-2FA7-5B2FC36972B1}"/>
              </a:ext>
            </a:extLst>
          </p:cNvPr>
          <p:cNvSpPr txBox="1"/>
          <p:nvPr/>
        </p:nvSpPr>
        <p:spPr>
          <a:xfrm>
            <a:off x="6450902" y="176846"/>
            <a:ext cx="558452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3 Critical Delivery Platforms for Sponsors &amp; Exhibitors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53C26BE-A10E-D8FD-189A-998FEBA7565F}"/>
              </a:ext>
            </a:extLst>
          </p:cNvPr>
          <p:cNvSpPr/>
          <p:nvPr/>
        </p:nvSpPr>
        <p:spPr>
          <a:xfrm>
            <a:off x="9352758" y="5033787"/>
            <a:ext cx="2713383" cy="113282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7A8ACF8-75AE-6254-904C-FE752391DA2E}"/>
              </a:ext>
            </a:extLst>
          </p:cNvPr>
          <p:cNvSpPr txBox="1"/>
          <p:nvPr/>
        </p:nvSpPr>
        <p:spPr>
          <a:xfrm>
            <a:off x="9392342" y="5180626"/>
            <a:ext cx="2673799" cy="692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Key Support Contact 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Lead Data Delivery</a:t>
            </a:r>
            <a:endParaRPr lang="en-US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Open Sans"/>
              <a:cs typeface="Open Sans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0" algn="ctr">
              <a:defRPr/>
            </a:pPr>
            <a:r>
              <a:rPr lang="en-US" sz="1300" dirty="0">
                <a:solidFill>
                  <a:schemeClr val="bg1"/>
                </a:solidFill>
                <a:ea typeface="Open Sans"/>
                <a:cs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leadinsights@informa.com</a:t>
            </a:r>
            <a:endParaRPr lang="en-US" sz="1300" dirty="0">
              <a:solidFill>
                <a:schemeClr val="bg1"/>
              </a:solidFill>
              <a:ea typeface="Open Sans"/>
              <a:cs typeface="Open San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D40C868-CAA7-43BF-7F88-B89FE815889C}"/>
              </a:ext>
            </a:extLst>
          </p:cNvPr>
          <p:cNvCxnSpPr>
            <a:cxnSpLocks/>
          </p:cNvCxnSpPr>
          <p:nvPr/>
        </p:nvCxnSpPr>
        <p:spPr>
          <a:xfrm>
            <a:off x="0" y="3144732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5C5FE86-EF19-AE7A-458A-58A8015517C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4179" y="4709842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93FB75A-6B37-DADE-7E4B-4BFBE45101D9}"/>
              </a:ext>
            </a:extLst>
          </p:cNvPr>
          <p:cNvSpPr txBox="1"/>
          <p:nvPr/>
        </p:nvSpPr>
        <p:spPr>
          <a:xfrm>
            <a:off x="6092075" y="4775415"/>
            <a:ext cx="3067721" cy="14927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Who has access?</a:t>
            </a:r>
            <a:endParaRPr lang="en-US" sz="13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Contract signer and main contact</a:t>
            </a:r>
            <a:endParaRPr lang="en-US" sz="13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You’ll receive an email pre-event with access to your account, and you can extend access to colleagues. If you have questions about your lead data or access, please contact us.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8E2E604-29A9-B0AA-BA9D-D6EC480C5A86}"/>
              </a:ext>
            </a:extLst>
          </p:cNvPr>
          <p:cNvSpPr/>
          <p:nvPr/>
        </p:nvSpPr>
        <p:spPr>
          <a:xfrm>
            <a:off x="9352758" y="1274727"/>
            <a:ext cx="2713383" cy="113282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B7452E-59FF-EA01-CCC8-F59D57EB3BD0}"/>
              </a:ext>
            </a:extLst>
          </p:cNvPr>
          <p:cNvSpPr txBox="1"/>
          <p:nvPr/>
        </p:nvSpPr>
        <p:spPr>
          <a:xfrm>
            <a:off x="2464765" y="991160"/>
            <a:ext cx="3721254" cy="20928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Access lead retrieval to scan attendee badges*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View attendee directory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Send direct messages and meeting invitations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Set up and view virtual exhibit booths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Access event content agenda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Stream live (hybrid events) and on-demand sessions 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Scan exhibit booth QR codes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CEDF9D-E6DF-8444-6983-8E73950A8D24}"/>
              </a:ext>
            </a:extLst>
          </p:cNvPr>
          <p:cNvSpPr txBox="1"/>
          <p:nvPr/>
        </p:nvSpPr>
        <p:spPr>
          <a:xfrm>
            <a:off x="6061517" y="898241"/>
            <a:ext cx="3292037" cy="21082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Who has access?</a:t>
            </a:r>
            <a:endParaRPr lang="en-US" sz="13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Sponsors, speakers and all attendees</a:t>
            </a:r>
            <a:endParaRPr lang="en-US" sz="1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the app</a:t>
            </a: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Enter App code: GF2026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(Event registration required to use conference app)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*All sponsor team members should see a “Lead Retrieval” button on the home screen of the ConnectMe app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.</a:t>
            </a:r>
            <a:endParaRPr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2C16B57-4950-3831-E926-23A3F3CF0145}"/>
              </a:ext>
            </a:extLst>
          </p:cNvPr>
          <p:cNvSpPr txBox="1"/>
          <p:nvPr/>
        </p:nvSpPr>
        <p:spPr>
          <a:xfrm>
            <a:off x="9363596" y="1449770"/>
            <a:ext cx="2685233" cy="692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Key Support Contact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Event Ops</a:t>
            </a:r>
            <a:endParaRPr lang="en-US" sz="1300" b="1" dirty="0">
              <a:solidFill>
                <a:prstClr val="white"/>
              </a:solidFill>
              <a:latin typeface="Open Sans"/>
              <a:ea typeface="Open Sans"/>
              <a:cs typeface="Open San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u="sng" dirty="0">
                <a:solidFill>
                  <a:prstClr val="white"/>
                </a:solidFill>
                <a:latin typeface="Open Sans"/>
                <a:ea typeface="Open Sans"/>
                <a:cs typeface="Open Sans"/>
              </a:rPr>
              <a:t>[email@informa.com]</a:t>
            </a:r>
            <a:endParaRPr kumimoji="0" lang="en-US" sz="1100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50D636A-D941-4355-BE28-FE61DEA2A3D2}"/>
              </a:ext>
            </a:extLst>
          </p:cNvPr>
          <p:cNvSpPr txBox="1"/>
          <p:nvPr/>
        </p:nvSpPr>
        <p:spPr>
          <a:xfrm>
            <a:off x="135699" y="1311282"/>
            <a:ext cx="2461740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CONFERENCE</a:t>
            </a:r>
            <a:endParaRPr lang="en-US" b="1" i="1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APP</a:t>
            </a:r>
            <a:endParaRPr lang="en-US" b="1" i="1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59147D4-DA19-76D7-09CF-C5DD39CB5E10}"/>
              </a:ext>
            </a:extLst>
          </p:cNvPr>
          <p:cNvSpPr txBox="1"/>
          <p:nvPr/>
        </p:nvSpPr>
        <p:spPr>
          <a:xfrm>
            <a:off x="14179" y="5001674"/>
            <a:ext cx="2447561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LEAD REPORTING &amp; ANALYTICS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0DE7AFF-B5F8-378B-FEB8-628B711328CA}"/>
              </a:ext>
            </a:extLst>
          </p:cNvPr>
          <p:cNvSpPr/>
          <p:nvPr/>
        </p:nvSpPr>
        <p:spPr>
          <a:xfrm>
            <a:off x="9363596" y="3324522"/>
            <a:ext cx="2713383" cy="113282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D4116E5-7744-1303-58BA-C38B9ABABFC2}"/>
              </a:ext>
            </a:extLst>
          </p:cNvPr>
          <p:cNvSpPr txBox="1"/>
          <p:nvPr/>
        </p:nvSpPr>
        <p:spPr>
          <a:xfrm>
            <a:off x="2464765" y="3288064"/>
            <a:ext cx="3408837" cy="12926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Register staff with contracted complimentary event passes 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Access all badge scan data captured by your team</a:t>
            </a:r>
            <a:endParaRPr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View badge scan notes</a:t>
            </a:r>
            <a:endParaRPr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Set up custom badge scan questions</a:t>
            </a:r>
            <a:endParaRPr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6BFED66-37E5-599D-860D-782AC9999DFF}"/>
              </a:ext>
            </a:extLst>
          </p:cNvPr>
          <p:cNvSpPr txBox="1"/>
          <p:nvPr/>
        </p:nvSpPr>
        <p:spPr>
          <a:xfrm>
            <a:off x="9363595" y="3474225"/>
            <a:ext cx="2713383" cy="692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Key Support Contact 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Exhibitor Ops</a:t>
            </a:r>
          </a:p>
          <a:p>
            <a:pPr lvl="0" algn="ctr">
              <a:defRPr/>
            </a:pPr>
            <a:r>
              <a:rPr lang="en-US" sz="1300" u="sng" dirty="0">
                <a:solidFill>
                  <a:prstClr val="white"/>
                </a:solidFill>
                <a:ea typeface="Open Sans"/>
                <a:cs typeface="Open Sans"/>
              </a:rPr>
              <a:t>[email@informa.com]</a:t>
            </a:r>
            <a:endParaRPr lang="en-US" sz="1100" u="sng" dirty="0">
              <a:solidFill>
                <a:prstClr val="white"/>
              </a:solidFill>
              <a:latin typeface="Aptos" panose="020B0004020202020204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BAFB153-12AB-3AD1-F3EA-629E563CB76B}"/>
              </a:ext>
            </a:extLst>
          </p:cNvPr>
          <p:cNvSpPr txBox="1"/>
          <p:nvPr/>
        </p:nvSpPr>
        <p:spPr>
          <a:xfrm>
            <a:off x="6065695" y="3455458"/>
            <a:ext cx="3175578" cy="10926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Who has access? </a:t>
            </a:r>
            <a:endParaRPr lang="en-US" sz="13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Sponsor’s main contact only</a:t>
            </a:r>
            <a:endParaRPr lang="en-US" sz="13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Your main contact will receive pre-event access via email to set up your team registration and lead retrieval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FD03BD7-D7F4-D446-F08B-F0C992853BC9}"/>
              </a:ext>
            </a:extLst>
          </p:cNvPr>
          <p:cNvSpPr txBox="1"/>
          <p:nvPr/>
        </p:nvSpPr>
        <p:spPr>
          <a:xfrm>
            <a:off x="14179" y="3347580"/>
            <a:ext cx="2447561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REGISTRATION SYSTEM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B5F21ACE-0863-0014-BFCA-477F0CD401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41" y="5744273"/>
            <a:ext cx="1617698" cy="276926"/>
          </a:xfrm>
          <a:prstGeom prst="rect">
            <a:avLst/>
          </a:prstGeom>
        </p:spPr>
      </p:pic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884F0AE9-2207-A912-BCAA-496757A5BD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026" y="4003628"/>
            <a:ext cx="2095500" cy="647700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16F5A69-618C-5FD2-EFF8-E49BB8BFE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EA680-D336-4FF7-8B7A-9848BB0A1C3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le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leo"/>
              <a:ea typeface="+mn-ea"/>
              <a:cs typeface="+mn-cs"/>
            </a:endParaRP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D6255433-35F1-C931-FDA3-2CC94DE1A226}"/>
              </a:ext>
            </a:extLst>
          </p:cNvPr>
          <p:cNvSpPr txBox="1">
            <a:spLocks/>
          </p:cNvSpPr>
          <p:nvPr/>
        </p:nvSpPr>
        <p:spPr>
          <a:xfrm>
            <a:off x="1404001" y="6532953"/>
            <a:ext cx="4299093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kern="0"/>
            </a:defPPr>
            <a:lvl1pPr algn="l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pPr rtl="0">
              <a:defRPr/>
            </a:pPr>
            <a:r>
              <a:rPr lang="it-IT" kern="1200">
                <a:solidFill>
                  <a:prstClr val="white"/>
                </a:solidFill>
              </a:rPr>
              <a:t>Sponsor Guide</a:t>
            </a:r>
            <a:endParaRPr lang="en-GB" kern="1200">
              <a:solidFill>
                <a:prstClr val="white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E0AFFE-8A7D-F088-BB15-ACF3BC2587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2" y="2133156"/>
            <a:ext cx="2461740" cy="49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556377"/>
      </p:ext>
    </p:extLst>
  </p:cSld>
  <p:clrMapOvr>
    <a:masterClrMapping/>
  </p:clrMapOvr>
</p:sld>
</file>

<file path=ppt/theme/theme1.xml><?xml version="1.0" encoding="utf-8"?>
<a:theme xmlns:a="http://schemas.openxmlformats.org/drawingml/2006/main" name="Informa Group PPT Theme">
  <a:themeElements>
    <a:clrScheme name="InformaGroup colour theme">
      <a:dk1>
        <a:sysClr val="windowText" lastClr="000000"/>
      </a:dk1>
      <a:lt1>
        <a:sysClr val="window" lastClr="FFFFFF"/>
      </a:lt1>
      <a:dk2>
        <a:srgbClr val="002244"/>
      </a:dk2>
      <a:lt2>
        <a:srgbClr val="E8E8E8"/>
      </a:lt2>
      <a:accent1>
        <a:srgbClr val="002244"/>
      </a:accent1>
      <a:accent2>
        <a:srgbClr val="28B4FF"/>
      </a:accent2>
      <a:accent3>
        <a:srgbClr val="003CB2"/>
      </a:accent3>
      <a:accent4>
        <a:srgbClr val="33D7C8"/>
      </a:accent4>
      <a:accent5>
        <a:srgbClr val="9423FC"/>
      </a:accent5>
      <a:accent6>
        <a:srgbClr val="FF547C"/>
      </a:accent6>
      <a:hlink>
        <a:srgbClr val="003CB2"/>
      </a:hlink>
      <a:folHlink>
        <a:srgbClr val="003CB2"/>
      </a:folHlink>
    </a:clrScheme>
    <a:fontScheme name="InformaGroup font theme">
      <a:majorFont>
        <a:latin typeface="Aleo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3F4FF"/>
        </a:solidFill>
        <a:ln>
          <a:noFill/>
        </a:ln>
      </a:spPr>
      <a:bodyPr rtlCol="0" anchor="ctr"/>
      <a:lstStyle>
        <a:defPPr algn="ctr">
          <a:defRPr sz="1600"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16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Indigo">
      <a:srgbClr val="002244"/>
    </a:custClr>
    <a:custClr name="Ultramarine">
      <a:srgbClr val="003CB2"/>
    </a:custClr>
    <a:custClr name="Sky">
      <a:srgbClr val="28B4FF"/>
    </a:custClr>
    <a:custClr name="Artic">
      <a:srgbClr val="AAE6FF"/>
    </a:custClr>
    <a:custClr name="Coral">
      <a:srgbClr val="FF547C"/>
    </a:custClr>
    <a:custClr name="Mint">
      <a:srgbClr val="33D7C8"/>
    </a:custClr>
    <a:custClr name="Lavender">
      <a:srgbClr val="9423FC"/>
    </a:custClr>
    <a:custClr name="Carbon">
      <a:srgbClr val="283857"/>
    </a:custClr>
    <a:custClr name="Slate">
      <a:srgbClr val="3C4E69"/>
    </a:custClr>
    <a:custClr>
      <a:srgbClr val="FFFFFF"/>
    </a:custClr>
    <a:custClr name="Cloud">
      <a:srgbClr val="E9E9EC"/>
    </a:custClr>
    <a:custClr name="Indigo neutral">
      <a:srgbClr val="E3F4FF"/>
    </a:custClr>
    <a:custClr name="Coral neutral">
      <a:srgbClr val="FFEBF0"/>
    </a:custClr>
    <a:custClr name="Mint neutral">
      <a:srgbClr val="EBFCF7"/>
    </a:custClr>
    <a:custClr name="Lavender neutral">
      <a:srgbClr val="F0F0FC"/>
    </a:custClr>
  </a:custClrLst>
  <a:extLst>
    <a:ext uri="{05A4C25C-085E-4340-85A3-A5531E510DB2}">
      <thm15:themeFamily xmlns:thm15="http://schemas.microsoft.com/office/thememl/2012/main" name="Presentation1" id="{B3E43534-1CDD-8A47-98C8-B3DBFB0E83A8}" vid="{C3ACA513-D262-CD4D-B3CE-D321F30692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Indigo">
      <a:srgbClr val="002244"/>
    </a:custClr>
    <a:custClr name="Ultramarine">
      <a:srgbClr val="003CB2"/>
    </a:custClr>
    <a:custClr name="Sky">
      <a:srgbClr val="28B4FF"/>
    </a:custClr>
    <a:custClr name="Artic">
      <a:srgbClr val="AAE6FF"/>
    </a:custClr>
    <a:custClr name="Coral">
      <a:srgbClr val="FF547C"/>
    </a:custClr>
    <a:custClr name="Mint">
      <a:srgbClr val="33D7C8"/>
    </a:custClr>
    <a:custClr name="Lavender">
      <a:srgbClr val="9423FC"/>
    </a:custClr>
    <a:custClr name="Carbon">
      <a:srgbClr val="283857"/>
    </a:custClr>
    <a:custClr name="Slate">
      <a:srgbClr val="3C4E69"/>
    </a:custClr>
    <a:custClr>
      <a:srgbClr val="FFFFFF"/>
    </a:custClr>
    <a:custClr name="Cloud">
      <a:srgbClr val="E9E9EC"/>
    </a:custClr>
    <a:custClr name="Indigo neutral">
      <a:srgbClr val="E3F4FF"/>
    </a:custClr>
    <a:custClr name="Coral neutral">
      <a:srgbClr val="FFEBF0"/>
    </a:custClr>
    <a:custClr name="Mint neutral">
      <a:srgbClr val="EBFCF7"/>
    </a:custClr>
    <a:custClr name="Lavender neutral">
      <a:srgbClr val="F0F0FC"/>
    </a:custClr>
  </a:custClr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28bd767-6c15-4feb-a534-e56c89b2b56f" xsi:nil="true"/>
    <lcf76f155ced4ddcb4097134ff3c332f xmlns="228bd767-6c15-4feb-a534-e56c89b2b56f">
      <Terms xmlns="http://schemas.microsoft.com/office/infopath/2007/PartnerControls"/>
    </lcf76f155ced4ddcb4097134ff3c332f>
    <TaxCatchAll xmlns="7b45531f-0dec-4612-8c99-9e7983d2c17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DA67AE3A05DC4AB31DB516711B0BA9" ma:contentTypeVersion="19" ma:contentTypeDescription="Create a new document." ma:contentTypeScope="" ma:versionID="3dcd958506beb6e5ba489c516c3a8235">
  <xsd:schema xmlns:xsd="http://www.w3.org/2001/XMLSchema" xmlns:xs="http://www.w3.org/2001/XMLSchema" xmlns:p="http://schemas.microsoft.com/office/2006/metadata/properties" xmlns:ns2="228bd767-6c15-4feb-a534-e56c89b2b56f" xmlns:ns3="7b45531f-0dec-4612-8c99-9e7983d2c17e" targetNamespace="http://schemas.microsoft.com/office/2006/metadata/properties" ma:root="true" ma:fieldsID="2ad67a1986822a16150dc53733a1380f" ns2:_="" ns3:_="">
    <xsd:import namespace="228bd767-6c15-4feb-a534-e56c89b2b56f"/>
    <xsd:import namespace="7b45531f-0dec-4612-8c99-9e7983d2c1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8bd767-6c15-4feb-a534-e56c89b2b5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Flow_SignoffStatus" ma:index="26" nillable="true" ma:displayName="Sign-off status" ma:internalName="Sign_x002d_off_x0020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45531f-0dec-4612-8c99-9e7983d2c17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342e35c-57ba-40f7-be1b-0e93f9cf03f4}" ma:internalName="TaxCatchAll" ma:showField="CatchAllData" ma:web="7b45531f-0dec-4612-8c99-9e7983d2c1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9FC33C9-7CBB-4FE2-9B20-423F22747ED9}">
  <ds:schemaRefs>
    <ds:schemaRef ds:uri="228bd767-6c15-4feb-a534-e56c89b2b56f"/>
    <ds:schemaRef ds:uri="7b45531f-0dec-4612-8c99-9e7983d2c17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CD40E82-1AE8-4782-BAA0-DC021E1A0785}">
  <ds:schemaRefs>
    <ds:schemaRef ds:uri="228bd767-6c15-4feb-a534-e56c89b2b56f"/>
    <ds:schemaRef ds:uri="7b45531f-0dec-4612-8c99-9e7983d2c17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27870A3-5F51-4305-BB94-0F3BBD4AB7C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informagroup_powerpoint_template_20250403152256083_20260206161143438 (1)</Template>
  <TotalTime>128</TotalTime>
  <Words>1068</Words>
  <Application>Microsoft Office PowerPoint</Application>
  <PresentationFormat>Widescreen</PresentationFormat>
  <Paragraphs>135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Aleo</vt:lpstr>
      <vt:lpstr>Aleo (Headings)</vt:lpstr>
      <vt:lpstr>Aleo Light</vt:lpstr>
      <vt:lpstr>Aptos</vt:lpstr>
      <vt:lpstr>Arial</vt:lpstr>
      <vt:lpstr>Calibri</vt:lpstr>
      <vt:lpstr>Open Sans</vt:lpstr>
      <vt:lpstr>Open Sans Light</vt:lpstr>
      <vt:lpstr>Roboto</vt:lpstr>
      <vt:lpstr>Informa Group PPT Theme</vt:lpstr>
      <vt:lpstr>Sponsor Guide</vt:lpstr>
      <vt:lpstr>Table Of Contents</vt:lpstr>
      <vt:lpstr>Lead Retrieval </vt:lpstr>
      <vt:lpstr>LEAD RETRIEVAL – HOW TO SETUP, SCAN &amp; COLLECT LEADS ONSITE </vt:lpstr>
      <vt:lpstr>LEAD RETRIEVAL </vt:lpstr>
      <vt:lpstr>LEAD RETRIEVAL cont…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Informa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Reilly, Grace</dc:creator>
  <cp:lastModifiedBy>Tidd, Pippa</cp:lastModifiedBy>
  <cp:revision>38</cp:revision>
  <dcterms:created xsi:type="dcterms:W3CDTF">2026-03-18T17:22:37Z</dcterms:created>
  <dcterms:modified xsi:type="dcterms:W3CDTF">2026-08-26T13:28:23Z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0x0101003DDA67AE3A05DC4AB31DB516711B0BA9</vt:lpwstr>
  </property>
  <property fmtid="{D5CDD505-2E9C-101B-9397-08002B2CF9AE}" pid="3" name="MediaServiceImageTags">
    <vt:lpwstr/>
  </property>
  <property fmtid="{D5CDD505-2E9C-101B-9397-08002B2CF9AE}" pid="4" name="MSIP_Label_e1b4a6d7-967f-4d55-9d13-d94940dabb24_Enabled">
    <vt:lpwstr>true</vt:lpwstr>
  </property>
  <property fmtid="{D5CDD505-2E9C-101B-9397-08002B2CF9AE}" pid="5" name="MSIP_Label_e1b4a6d7-967f-4d55-9d13-d94940dabb24_SetDate">
    <vt:lpwstr>2026-03-26T15:28:28Z</vt:lpwstr>
  </property>
  <property fmtid="{D5CDD505-2E9C-101B-9397-08002B2CF9AE}" pid="6" name="MSIP_Label_e1b4a6d7-967f-4d55-9d13-d94940dabb24_Method">
    <vt:lpwstr>Privileged</vt:lpwstr>
  </property>
  <property fmtid="{D5CDD505-2E9C-101B-9397-08002B2CF9AE}" pid="7" name="MSIP_Label_e1b4a6d7-967f-4d55-9d13-d94940dabb24_Name">
    <vt:lpwstr>e1b4a6d7-967f-4d55-9d13-d94940dabb24</vt:lpwstr>
  </property>
  <property fmtid="{D5CDD505-2E9C-101B-9397-08002B2CF9AE}" pid="8" name="MSIP_Label_e1b4a6d7-967f-4d55-9d13-d94940dabb24_SiteId">
    <vt:lpwstr>2567d566-604c-408a-8a60-55d0dc9d9d6b</vt:lpwstr>
  </property>
  <property fmtid="{D5CDD505-2E9C-101B-9397-08002B2CF9AE}" pid="9" name="MSIP_Label_e1b4a6d7-967f-4d55-9d13-d94940dabb24_ActionId">
    <vt:lpwstr>db6caa9f-7ab8-4713-9300-7fc6be1c44df</vt:lpwstr>
  </property>
  <property fmtid="{D5CDD505-2E9C-101B-9397-08002B2CF9AE}" pid="10" name="MSIP_Label_e1b4a6d7-967f-4d55-9d13-d94940dabb24_ContentBits">
    <vt:lpwstr>0</vt:lpwstr>
  </property>
  <property fmtid="{D5CDD505-2E9C-101B-9397-08002B2CF9AE}" pid="11" name="MSIP_Label_e1b4a6d7-967f-4d55-9d13-d94940dabb24_Tag">
    <vt:lpwstr>10, 0, 1, 1</vt:lpwstr>
  </property>
</Properties>
</file>