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99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88271C-4FD4-4D0A-7174-D7D1A060C6BD}" v="17" dt="2025-01-31T15:19:39.4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2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5A88271C-4FD4-4D0A-7174-D7D1A060C6BD}"/>
    <pc:docChg chg="addSld delSld modSld">
      <pc:chgData name="" userId="" providerId="" clId="Web-{5A88271C-4FD4-4D0A-7174-D7D1A060C6BD}" dt="2025-01-31T15:19:03.807" v="2"/>
      <pc:docMkLst>
        <pc:docMk/>
      </pc:docMkLst>
      <pc:sldChg chg="delSp add del">
        <pc:chgData name="" userId="" providerId="" clId="Web-{5A88271C-4FD4-4D0A-7174-D7D1A060C6BD}" dt="2025-01-31T15:19:03.807" v="2"/>
        <pc:sldMkLst>
          <pc:docMk/>
          <pc:sldMk cId="3817980396" sldId="256"/>
        </pc:sldMkLst>
        <pc:picChg chg="del">
          <ac:chgData name="" userId="" providerId="" clId="Web-{5A88271C-4FD4-4D0A-7174-D7D1A060C6BD}" dt="2025-01-31T15:19:03.807" v="2"/>
          <ac:picMkLst>
            <pc:docMk/>
            <pc:sldMk cId="3817980396" sldId="256"/>
            <ac:picMk id="4" creationId="{5FEFCE9B-29B8-45B4-B847-E4ED8DF9CC71}"/>
          </ac:picMkLst>
        </pc:picChg>
      </pc:sldChg>
    </pc:docChg>
  </pc:docChgLst>
  <pc:docChgLst>
    <pc:chgData name="Charalambous, Louiza" userId="S::louiza.charalambous@informa.com::00393650-37cb-4b9c-9281-561ad5aa3e21" providerId="AD" clId="Web-{5A88271C-4FD4-4D0A-7174-D7D1A060C6BD}"/>
    <pc:docChg chg="modSld">
      <pc:chgData name="Charalambous, Louiza" userId="S::louiza.charalambous@informa.com::00393650-37cb-4b9c-9281-561ad5aa3e21" providerId="AD" clId="Web-{5A88271C-4FD4-4D0A-7174-D7D1A060C6BD}" dt="2025-01-31T15:19:35.105" v="7" actId="20577"/>
      <pc:docMkLst>
        <pc:docMk/>
      </pc:docMkLst>
      <pc:sldChg chg="addSp modSp">
        <pc:chgData name="Charalambous, Louiza" userId="S::louiza.charalambous@informa.com::00393650-37cb-4b9c-9281-561ad5aa3e21" providerId="AD" clId="Web-{5A88271C-4FD4-4D0A-7174-D7D1A060C6BD}" dt="2025-01-31T15:19:35.105" v="7" actId="20577"/>
        <pc:sldMkLst>
          <pc:docMk/>
          <pc:sldMk cId="3817980396" sldId="256"/>
        </pc:sldMkLst>
        <pc:spChg chg="mod">
          <ac:chgData name="Charalambous, Louiza" userId="S::louiza.charalambous@informa.com::00393650-37cb-4b9c-9281-561ad5aa3e21" providerId="AD" clId="Web-{5A88271C-4FD4-4D0A-7174-D7D1A060C6BD}" dt="2025-01-31T15:19:35.105" v="7" actId="20577"/>
          <ac:spMkLst>
            <pc:docMk/>
            <pc:sldMk cId="3817980396" sldId="256"/>
            <ac:spMk id="5" creationId="{00000000-0000-0000-0000-000000000000}"/>
          </ac:spMkLst>
        </pc:spChg>
        <pc:picChg chg="add mod">
          <ac:chgData name="Charalambous, Louiza" userId="S::louiza.charalambous@informa.com::00393650-37cb-4b9c-9281-561ad5aa3e21" providerId="AD" clId="Web-{5A88271C-4FD4-4D0A-7174-D7D1A060C6BD}" dt="2025-01-31T15:19:24.402" v="3" actId="1076"/>
          <ac:picMkLst>
            <pc:docMk/>
            <pc:sldMk cId="3817980396" sldId="256"/>
            <ac:picMk id="2" creationId="{D452891A-50C9-BEEB-CF23-074E4123B7B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609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870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08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759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712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115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0014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498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066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51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969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94517-AB39-4CD7-829F-EAF09B32E851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  <p:sp>
        <p:nvSpPr>
          <p:cNvPr id="8" name="MSIPCMContentMarking" descr="{&quot;HashCode&quot;:-1348403003,&quot;Placement&quot;:&quot;Footer&quot;,&quot;Top&quot;:521.10614,&quot;Left&quot;:0.0,&quot;SlideWidth&quot;:960,&quot;SlideHeight&quot;:540}">
            <a:extLst>
              <a:ext uri="{FF2B5EF4-FFF2-40B4-BE49-F238E27FC236}">
                <a16:creationId xmlns:a16="http://schemas.microsoft.com/office/drawing/2014/main" id="{8EDBC2BA-30B8-4D19-8676-1C14A59546FA}"/>
              </a:ext>
            </a:extLst>
          </p:cNvPr>
          <p:cNvSpPr txBox="1"/>
          <p:nvPr userDrawn="1"/>
        </p:nvSpPr>
        <p:spPr>
          <a:xfrm>
            <a:off x="0" y="6618048"/>
            <a:ext cx="2130404" cy="23995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900">
                <a:solidFill>
                  <a:srgbClr val="0078D7"/>
                </a:solidFill>
                <a:latin typeface="Rockwell" panose="02060603020205020403" pitchFamily="18" charset="0"/>
              </a:rPr>
              <a:t>Information Classification: General</a:t>
            </a:r>
          </a:p>
        </p:txBody>
      </p:sp>
    </p:spTree>
    <p:extLst>
      <p:ext uri="{BB962C8B-B14F-4D97-AF65-F5344CB8AC3E}">
        <p14:creationId xmlns:p14="http://schemas.microsoft.com/office/powerpoint/2010/main" val="350854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36063" y="2298227"/>
            <a:ext cx="7296539" cy="34163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dirty="0" err="1"/>
              <a:t>SuperVenture</a:t>
            </a:r>
            <a:r>
              <a:rPr lang="en-GB" dirty="0"/>
              <a:t> – 2nd – 4th June 2025</a:t>
            </a:r>
            <a:endParaRPr lang="en-GB" dirty="0">
              <a:ea typeface="Calibri"/>
              <a:cs typeface="Calibri"/>
            </a:endParaRPr>
          </a:p>
          <a:p>
            <a:pPr algn="ctr"/>
            <a:endParaRPr lang="en-GB" dirty="0"/>
          </a:p>
          <a:p>
            <a:pPr algn="ctr"/>
            <a:r>
              <a:rPr lang="en-GB" dirty="0"/>
              <a:t>FAO Louiza Charalambous</a:t>
            </a:r>
          </a:p>
          <a:p>
            <a:pPr algn="ctr"/>
            <a:r>
              <a:rPr lang="en-GB" dirty="0"/>
              <a:t>Hotel Palace Berlin</a:t>
            </a:r>
          </a:p>
          <a:p>
            <a:pPr algn="ctr"/>
            <a:r>
              <a:rPr lang="en-GB" dirty="0" err="1"/>
              <a:t>Budapester</a:t>
            </a:r>
            <a:r>
              <a:rPr lang="en-GB" dirty="0"/>
              <a:t> Strasse 45</a:t>
            </a:r>
          </a:p>
          <a:p>
            <a:pPr algn="ctr"/>
            <a:r>
              <a:rPr lang="en-GB" dirty="0"/>
              <a:t>10787 Berlin</a:t>
            </a:r>
          </a:p>
          <a:p>
            <a:pPr algn="ctr"/>
            <a:r>
              <a:rPr lang="en-GB" dirty="0"/>
              <a:t>Germany</a:t>
            </a:r>
          </a:p>
          <a:p>
            <a:pPr algn="ctr"/>
            <a:endParaRPr lang="en-GB" dirty="0"/>
          </a:p>
          <a:p>
            <a:pPr algn="ctr"/>
            <a:r>
              <a:rPr lang="en-GB" dirty="0">
                <a:solidFill>
                  <a:srgbClr val="6499CD"/>
                </a:solidFill>
              </a:rPr>
              <a:t>Your name</a:t>
            </a:r>
          </a:p>
          <a:p>
            <a:pPr algn="ctr"/>
            <a:r>
              <a:rPr lang="en-GB" dirty="0">
                <a:solidFill>
                  <a:srgbClr val="6499CD"/>
                </a:solidFill>
              </a:rPr>
              <a:t>Company name</a:t>
            </a:r>
          </a:p>
          <a:p>
            <a:pPr algn="ctr"/>
            <a:r>
              <a:rPr lang="en-GB" dirty="0">
                <a:solidFill>
                  <a:srgbClr val="6499CD"/>
                </a:solidFill>
              </a:rPr>
              <a:t>Box XX of XX</a:t>
            </a:r>
          </a:p>
          <a:p>
            <a:pPr algn="ctr"/>
            <a:r>
              <a:rPr lang="en-GB" dirty="0">
                <a:solidFill>
                  <a:srgbClr val="6499CD"/>
                </a:solidFill>
              </a:rPr>
              <a:t>Your contact number</a:t>
            </a:r>
          </a:p>
        </p:txBody>
      </p:sp>
      <p:pic>
        <p:nvPicPr>
          <p:cNvPr id="2" name="Picture 1" descr="SuperVenture | Venture capital event">
            <a:extLst>
              <a:ext uri="{FF2B5EF4-FFF2-40B4-BE49-F238E27FC236}">
                <a16:creationId xmlns:a16="http://schemas.microsoft.com/office/drawing/2014/main" id="{D452891A-50C9-BEEB-CF23-074E4123B7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5163" y="1304884"/>
            <a:ext cx="4170436" cy="82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980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7365db5-834e-461b-936d-b262613f6b11" xsi:nil="true"/>
    <lcf76f155ced4ddcb4097134ff3c332f xmlns="516a5839-a1e6-47ef-8ad5-973c144d70f2">
      <Terms xmlns="http://schemas.microsoft.com/office/infopath/2007/PartnerControls"/>
    </lcf76f155ced4ddcb4097134ff3c332f>
    <IconOverlay xmlns="http://schemas.microsoft.com/sharepoint/v4" xsi:nil="true"/>
    <ArchiverLinkFileType xmlns="516a5839-a1e6-47ef-8ad5-973c144d70f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2B76D9F406C041A7702C965A266AD1" ma:contentTypeVersion="19" ma:contentTypeDescription="Create a new document." ma:contentTypeScope="" ma:versionID="ba2f4a706d544f1983593d8ad876515e">
  <xsd:schema xmlns:xsd="http://www.w3.org/2001/XMLSchema" xmlns:xs="http://www.w3.org/2001/XMLSchema" xmlns:p="http://schemas.microsoft.com/office/2006/metadata/properties" xmlns:ns1="http://schemas.microsoft.com/sharepoint/v3" xmlns:ns2="516a5839-a1e6-47ef-8ad5-973c144d70f2" xmlns:ns3="07365db5-834e-461b-936d-b262613f6b11" xmlns:ns4="http://schemas.microsoft.com/sharepoint/v4" targetNamespace="http://schemas.microsoft.com/office/2006/metadata/properties" ma:root="true" ma:fieldsID="c0f46ade573e968b138f44beb3f35c4f" ns1:_="" ns2:_="" ns3:_="" ns4:_="">
    <xsd:import namespace="http://schemas.microsoft.com/sharepoint/v3"/>
    <xsd:import namespace="516a5839-a1e6-47ef-8ad5-973c144d70f2"/>
    <xsd:import namespace="07365db5-834e-461b-936d-b262613f6b11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ArchiverLinkFileType" minOccurs="0"/>
                <xsd:element ref="ns4:IconOverlay" minOccurs="0"/>
                <xsd:element ref="ns1:_vti_ItemDeclaredRecord" minOccurs="0"/>
                <xsd:element ref="ns1:_vti_ItemHoldRecord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vti_ItemDeclaredRecord" ma:index="25" nillable="true" ma:displayName="Declared Record" ma:hidden="true" ma:internalName="_vti_ItemDeclaredRecord" ma:readOnly="true">
      <xsd:simpleType>
        <xsd:restriction base="dms:DateTime"/>
      </xsd:simpleType>
    </xsd:element>
    <xsd:element name="_vti_ItemHoldRecordStatus" ma:index="26" nillable="true" ma:displayName="Hold and Record Status" ma:decimals="0" ma:hidden="true" ma:internalName="_vti_ItemHoldRecordStatu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6a5839-a1e6-47ef-8ad5-973c144d70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ArchiverLinkFileType" ma:index="23" nillable="true" ma:displayName="ArchiverLinkFileType" ma:hidden="true" ma:internalName="ArchiverLinkFileTyp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365db5-834e-461b-936d-b262613f6b11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f4c42892-143f-4fea-b53b-0d86e5ed9b96}" ma:internalName="TaxCatchAll" ma:showField="CatchAllData" ma:web="07365db5-834e-461b-936d-b262613f6b1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4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96B5CEE-EB6A-4FCA-8B32-3EEA513BFFAD}">
  <ds:schemaRefs>
    <ds:schemaRef ds:uri="http://schemas.microsoft.com/office/2006/metadata/properties"/>
    <ds:schemaRef ds:uri="http://schemas.microsoft.com/office/infopath/2007/PartnerControls"/>
    <ds:schemaRef ds:uri="07365db5-834e-461b-936d-b262613f6b11"/>
    <ds:schemaRef ds:uri="516a5839-a1e6-47ef-8ad5-973c144d70f2"/>
    <ds:schemaRef ds:uri="http://schemas.microsoft.com/sharepoint/v4"/>
  </ds:schemaRefs>
</ds:datastoreItem>
</file>

<file path=customXml/itemProps2.xml><?xml version="1.0" encoding="utf-8"?>
<ds:datastoreItem xmlns:ds="http://schemas.openxmlformats.org/officeDocument/2006/customXml" ds:itemID="{2FBA9C4E-59B4-486B-BDEA-81CEAD2AC1D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8F8A014-BF69-499E-943A-1F3740FF54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16a5839-a1e6-47ef-8ad5-973c144d70f2"/>
    <ds:schemaRef ds:uri="07365db5-834e-461b-936d-b262613f6b11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30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Lewis, Rachel</dc:creator>
  <cp:lastModifiedBy>Charalambous, Louiza</cp:lastModifiedBy>
  <cp:revision>18</cp:revision>
  <dcterms:created xsi:type="dcterms:W3CDTF">2017-10-31T14:07:03Z</dcterms:created>
  <dcterms:modified xsi:type="dcterms:W3CDTF">2025-01-31T15:19:40Z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bab825-a111-45e4-86a1-18cee0005896_Enabled">
    <vt:lpwstr>true</vt:lpwstr>
  </property>
  <property fmtid="{D5CDD505-2E9C-101B-9397-08002B2CF9AE}" pid="3" name="MSIP_Label_2bbab825-a111-45e4-86a1-18cee0005896_SetDate">
    <vt:lpwstr>2023-01-03T12:16:09Z</vt:lpwstr>
  </property>
  <property fmtid="{D5CDD505-2E9C-101B-9397-08002B2CF9AE}" pid="4" name="MSIP_Label_2bbab825-a111-45e4-86a1-18cee0005896_Method">
    <vt:lpwstr>Standard</vt:lpwstr>
  </property>
  <property fmtid="{D5CDD505-2E9C-101B-9397-08002B2CF9AE}" pid="5" name="MSIP_Label_2bbab825-a111-45e4-86a1-18cee0005896_Name">
    <vt:lpwstr>2bbab825-a111-45e4-86a1-18cee0005896</vt:lpwstr>
  </property>
  <property fmtid="{D5CDD505-2E9C-101B-9397-08002B2CF9AE}" pid="6" name="MSIP_Label_2bbab825-a111-45e4-86a1-18cee0005896_SiteId">
    <vt:lpwstr>2567d566-604c-408a-8a60-55d0dc9d9d6b</vt:lpwstr>
  </property>
  <property fmtid="{D5CDD505-2E9C-101B-9397-08002B2CF9AE}" pid="7" name="MSIP_Label_2bbab825-a111-45e4-86a1-18cee0005896_ActionId">
    <vt:lpwstr>acc62f8c-f9b9-4d9d-8672-42f16b8d65be</vt:lpwstr>
  </property>
  <property fmtid="{D5CDD505-2E9C-101B-9397-08002B2CF9AE}" pid="8" name="MSIP_Label_2bbab825-a111-45e4-86a1-18cee0005896_ContentBits">
    <vt:lpwstr>2</vt:lpwstr>
  </property>
  <property fmtid="{D5CDD505-2E9C-101B-9397-08002B2CF9AE}" pid="9" name="ContentTypeId">
    <vt:lpwstr>0x010100AD2B76D9F406C041A7702C965A266AD1</vt:lpwstr>
  </property>
  <property fmtid="{D5CDD505-2E9C-101B-9397-08002B2CF9AE}" pid="10" name="MediaServiceImageTags">
    <vt:lpwstr/>
  </property>
</Properties>
</file>