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60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87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75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12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11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01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49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06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51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96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94517-AB39-4CD7-829F-EAF09B32E851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ContentMarking" descr="{&quot;HashCode&quot;:-1348403003,&quot;Placement&quot;:&quot;Footer&quot;,&quot;Top&quot;:521.10614,&quot;Left&quot;:0.0,&quot;SlideWidth&quot;:960,&quot;SlideHeight&quot;:540}">
            <a:extLst>
              <a:ext uri="{FF2B5EF4-FFF2-40B4-BE49-F238E27FC236}">
                <a16:creationId xmlns:a16="http://schemas.microsoft.com/office/drawing/2014/main" id="{5805028B-C365-46C2-8A59-787246288A80}"/>
              </a:ext>
            </a:extLst>
          </p:cNvPr>
          <p:cNvSpPr txBox="1"/>
          <p:nvPr userDrawn="1"/>
        </p:nvSpPr>
        <p:spPr>
          <a:xfrm>
            <a:off x="0" y="6618048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35085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01007" y="2478832"/>
            <a:ext cx="538998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SuperReturn Saudi Arabia 2025</a:t>
            </a:r>
            <a:br>
              <a:rPr lang="en-GB" sz="2000" dirty="0"/>
            </a:br>
            <a:r>
              <a:rPr lang="en-GB" sz="2000" dirty="0"/>
              <a:t>27</a:t>
            </a:r>
            <a:r>
              <a:rPr lang="en-GB" sz="2000" baseline="30000" dirty="0"/>
              <a:t>th</a:t>
            </a:r>
            <a:r>
              <a:rPr lang="en-GB" sz="2000" dirty="0"/>
              <a:t> – 28</a:t>
            </a:r>
            <a:r>
              <a:rPr lang="en-GB" sz="2000" baseline="30000" dirty="0"/>
              <a:t>th</a:t>
            </a:r>
            <a:r>
              <a:rPr lang="en-GB" sz="2000" dirty="0"/>
              <a:t> January</a:t>
            </a:r>
          </a:p>
          <a:p>
            <a:pPr algn="ctr"/>
            <a:r>
              <a:rPr lang="en-GB" sz="2000" dirty="0"/>
              <a:t>c/o </a:t>
            </a:r>
            <a:r>
              <a:rPr lang="en-GB" sz="2000" dirty="0" smtClean="0"/>
              <a:t>Ahmed Ghalib</a:t>
            </a:r>
            <a:endParaRPr lang="en-GB" sz="2000" dirty="0"/>
          </a:p>
          <a:p>
            <a:pPr algn="ctr"/>
            <a:r>
              <a:rPr lang="en-GB" sz="2000" b="0" i="0" dirty="0">
                <a:solidFill>
                  <a:srgbClr val="1F1F1F"/>
                </a:solidFill>
                <a:effectLst/>
              </a:rPr>
              <a:t>Fairmont Riyadh</a:t>
            </a:r>
          </a:p>
          <a:p>
            <a:pPr algn="ctr"/>
            <a:r>
              <a:rPr lang="en-US" sz="2000" b="0" i="0" dirty="0">
                <a:effectLst/>
              </a:rPr>
              <a:t>Area, Business Gate</a:t>
            </a:r>
            <a:br>
              <a:rPr lang="en-US" sz="2000" b="0" i="0" dirty="0">
                <a:effectLst/>
              </a:rPr>
            </a:br>
            <a:r>
              <a:rPr lang="en-US" sz="2000" b="0" i="0" dirty="0" err="1">
                <a:effectLst/>
              </a:rPr>
              <a:t>Qurtubah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i="0" dirty="0">
                <a:effectLst/>
              </a:rPr>
              <a:t>Riyadh 11552</a:t>
            </a:r>
            <a:br>
              <a:rPr lang="en-US" sz="2000" b="0" i="0" dirty="0">
                <a:effectLst/>
              </a:rPr>
            </a:br>
            <a:r>
              <a:rPr lang="en-US" sz="2000" b="0" i="0" dirty="0">
                <a:effectLst/>
              </a:rPr>
              <a:t>Saudi Arabia</a:t>
            </a:r>
            <a:br>
              <a:rPr lang="en-US" sz="2000" b="0" i="0" dirty="0">
                <a:effectLst/>
              </a:rPr>
            </a:br>
            <a:r>
              <a:rPr lang="en-US" sz="2000" b="0" i="0" dirty="0">
                <a:effectLst/>
              </a:rPr>
              <a:t/>
            </a:r>
            <a:br>
              <a:rPr lang="en-US" sz="2000" b="0" i="0" dirty="0">
                <a:effectLst/>
              </a:rPr>
            </a:br>
            <a:r>
              <a:rPr lang="en-GB" sz="2000" dirty="0">
                <a:solidFill>
                  <a:srgbClr val="00B0F0"/>
                </a:solidFill>
              </a:rPr>
              <a:t>Your name:</a:t>
            </a:r>
          </a:p>
          <a:p>
            <a:pPr algn="ctr"/>
            <a:r>
              <a:rPr lang="en-GB" sz="2000" dirty="0" smtClean="0">
                <a:solidFill>
                  <a:srgbClr val="00B0F0"/>
                </a:solidFill>
              </a:rPr>
              <a:t>Fairmont Hotel Riyadh ( </a:t>
            </a:r>
            <a:r>
              <a:rPr lang="en-GB" sz="2000" dirty="0" err="1" smtClean="0">
                <a:solidFill>
                  <a:srgbClr val="00B0F0"/>
                </a:solidFill>
              </a:rPr>
              <a:t>Qurtubah</a:t>
            </a:r>
            <a:r>
              <a:rPr lang="en-GB" sz="2000" dirty="0" smtClean="0">
                <a:solidFill>
                  <a:srgbClr val="00B0F0"/>
                </a:solidFill>
              </a:rPr>
              <a:t> Branch ) </a:t>
            </a:r>
          </a:p>
          <a:p>
            <a:pPr algn="ctr"/>
            <a:r>
              <a:rPr lang="en-GB" sz="2000" dirty="0">
                <a:solidFill>
                  <a:srgbClr val="00B0F0"/>
                </a:solidFill>
              </a:rPr>
              <a:t>Name/Number:011 826 </a:t>
            </a:r>
            <a:r>
              <a:rPr lang="en-GB" sz="2000" dirty="0" smtClean="0">
                <a:solidFill>
                  <a:srgbClr val="00B0F0"/>
                </a:solidFill>
              </a:rPr>
              <a:t>2626 </a:t>
            </a:r>
          </a:p>
          <a:p>
            <a:pPr algn="ctr"/>
            <a:r>
              <a:rPr lang="en-GB" sz="2000" dirty="0" smtClean="0">
                <a:solidFill>
                  <a:srgbClr val="00B0F0"/>
                </a:solidFill>
              </a:rPr>
              <a:t>Drop off : Concierge Department </a:t>
            </a:r>
          </a:p>
          <a:p>
            <a:pPr algn="ctr"/>
            <a:r>
              <a:rPr lang="en-GB" sz="2000" dirty="0" smtClean="0">
                <a:solidFill>
                  <a:srgbClr val="00B0F0"/>
                </a:solidFill>
              </a:rPr>
              <a:t>Lobby ( left Side from the Hotel main entrance ) </a:t>
            </a:r>
            <a:endParaRPr lang="en-GB" sz="2000" dirty="0">
              <a:solidFill>
                <a:srgbClr val="00B0F0"/>
              </a:solidFill>
            </a:endParaRPr>
          </a:p>
        </p:txBody>
      </p:sp>
      <p:pic>
        <p:nvPicPr>
          <p:cNvPr id="3" name="Picture 2" descr="A black and orange text&#10;&#10;Description automatically generated">
            <a:extLst>
              <a:ext uri="{FF2B5EF4-FFF2-40B4-BE49-F238E27FC236}">
                <a16:creationId xmlns:a16="http://schemas.microsoft.com/office/drawing/2014/main" id="{70521397-79E9-CD87-FE1A-13E9D896FC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719" y="175254"/>
            <a:ext cx="7354562" cy="2003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980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D7A8CAC1AB394ABA1652EE69953929" ma:contentTypeVersion="16" ma:contentTypeDescription="Create a new document." ma:contentTypeScope="" ma:versionID="d484b335fd8de6231807f9d27bf05333">
  <xsd:schema xmlns:xsd="http://www.w3.org/2001/XMLSchema" xmlns:xs="http://www.w3.org/2001/XMLSchema" xmlns:p="http://schemas.microsoft.com/office/2006/metadata/properties" xmlns:ns3="c9af79f9-0e53-4241-a5ab-fecf61f979b7" xmlns:ns4="bf8f5420-bb8e-4905-a0ce-97f6e89e3dfb" targetNamespace="http://schemas.microsoft.com/office/2006/metadata/properties" ma:root="true" ma:fieldsID="c2cad0faa9596d6cce749b485f2f745d" ns3:_="" ns4:_="">
    <xsd:import namespace="c9af79f9-0e53-4241-a5ab-fecf61f979b7"/>
    <xsd:import namespace="bf8f5420-bb8e-4905-a0ce-97f6e89e3df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Location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af79f9-0e53-4241-a5ab-fecf61f979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8f5420-bb8e-4905-a0ce-97f6e89e3df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9af79f9-0e53-4241-a5ab-fecf61f979b7" xsi:nil="true"/>
  </documentManagement>
</p:properties>
</file>

<file path=customXml/itemProps1.xml><?xml version="1.0" encoding="utf-8"?>
<ds:datastoreItem xmlns:ds="http://schemas.openxmlformats.org/officeDocument/2006/customXml" ds:itemID="{F9709CE3-0F01-4CEB-9467-931EA2CF8E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af79f9-0e53-4241-a5ab-fecf61f979b7"/>
    <ds:schemaRef ds:uri="bf8f5420-bb8e-4905-a0ce-97f6e89e3d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07812D-370B-46EE-9140-5D831819BF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3E40FF-9EBE-484E-AF5D-FBFE9EDE2885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9af79f9-0e53-4241-a5ab-fecf61f979b7"/>
    <ds:schemaRef ds:uri="http://purl.org/dc/elements/1.1/"/>
    <ds:schemaRef ds:uri="http://schemas.microsoft.com/office/2006/metadata/properties"/>
    <ds:schemaRef ds:uri="http://schemas.microsoft.com/office/2006/documentManagement/types"/>
    <ds:schemaRef ds:uri="bf8f5420-bb8e-4905-a0ce-97f6e89e3df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56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Rachel</dc:creator>
  <cp:lastModifiedBy>GHALIB Ahmed</cp:lastModifiedBy>
  <cp:revision>10</cp:revision>
  <dcterms:created xsi:type="dcterms:W3CDTF">2017-10-31T14:07:03Z</dcterms:created>
  <dcterms:modified xsi:type="dcterms:W3CDTF">2024-11-14T07:14:42Z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2023-01-23T09:02:01Z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decd7f6e-1953-4453-a613-2d2ee6385201</vt:lpwstr>
  </property>
  <property fmtid="{D5CDD505-2E9C-101B-9397-08002B2CF9AE}" pid="8" name="MSIP_Label_2bbab825-a111-45e4-86a1-18cee0005896_ContentBits">
    <vt:lpwstr>2</vt:lpwstr>
  </property>
  <property fmtid="{D5CDD505-2E9C-101B-9397-08002B2CF9AE}" pid="9" name="ContentTypeId">
    <vt:lpwstr>0x01010098D7A8CAC1AB394ABA1652EE69953929</vt:lpwstr>
  </property>
</Properties>
</file>