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83121-EE7E-8669-9432-DD8F35EA3091}" v="23" dt="2025-03-04T10:22:16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alambous, Louiza" userId="S::louiza.charalambous@informa.com::00393650-37cb-4b9c-9281-561ad5aa3e21" providerId="AD" clId="Web-{88983121-EE7E-8669-9432-DD8F35EA3091}"/>
    <pc:docChg chg="modSld">
      <pc:chgData name="Charalambous, Louiza" userId="S::louiza.charalambous@informa.com::00393650-37cb-4b9c-9281-561ad5aa3e21" providerId="AD" clId="Web-{88983121-EE7E-8669-9432-DD8F35EA3091}" dt="2025-03-04T10:22:15.178" v="12" actId="20577"/>
      <pc:docMkLst>
        <pc:docMk/>
      </pc:docMkLst>
      <pc:sldChg chg="addSp delSp modSp">
        <pc:chgData name="Charalambous, Louiza" userId="S::louiza.charalambous@informa.com::00393650-37cb-4b9c-9281-561ad5aa3e21" providerId="AD" clId="Web-{88983121-EE7E-8669-9432-DD8F35EA3091}" dt="2025-03-04T10:22:15.178" v="12" actId="20577"/>
        <pc:sldMkLst>
          <pc:docMk/>
          <pc:sldMk cId="3817980396" sldId="256"/>
        </pc:sldMkLst>
        <pc:spChg chg="mod">
          <ac:chgData name="Charalambous, Louiza" userId="S::louiza.charalambous@informa.com::00393650-37cb-4b9c-9281-561ad5aa3e21" providerId="AD" clId="Web-{88983121-EE7E-8669-9432-DD8F35EA3091}" dt="2025-03-04T10:22:15.178" v="12" actId="20577"/>
          <ac:spMkLst>
            <pc:docMk/>
            <pc:sldMk cId="3817980396" sldId="256"/>
            <ac:spMk id="5" creationId="{00000000-0000-0000-0000-000000000000}"/>
          </ac:spMkLst>
        </pc:spChg>
        <pc:picChg chg="add mod">
          <ac:chgData name="Charalambous, Louiza" userId="S::louiza.charalambous@informa.com::00393650-37cb-4b9c-9281-561ad5aa3e21" providerId="AD" clId="Web-{88983121-EE7E-8669-9432-DD8F35EA3091}" dt="2025-03-04T10:22:02.819" v="4" actId="1076"/>
          <ac:picMkLst>
            <pc:docMk/>
            <pc:sldMk cId="3817980396" sldId="256"/>
            <ac:picMk id="2" creationId="{643F149E-7E1E-99B8-C883-27ED6626018F}"/>
          </ac:picMkLst>
        </pc:picChg>
        <pc:picChg chg="del">
          <ac:chgData name="Charalambous, Louiza" userId="S::louiza.charalambous@informa.com::00393650-37cb-4b9c-9281-561ad5aa3e21" providerId="AD" clId="Web-{88983121-EE7E-8669-9432-DD8F35EA3091}" dt="2025-03-04T10:21:56.615" v="0"/>
          <ac:picMkLst>
            <pc:docMk/>
            <pc:sldMk cId="3817980396" sldId="256"/>
            <ac:picMk id="3" creationId="{71099F47-33AA-F203-5DE7-BCA1DDD77D58}"/>
          </ac:picMkLst>
        </pc:picChg>
      </pc:sldChg>
    </pc:docChg>
  </pc:docChgLst>
  <pc:docChgLst>
    <pc:chgData clId="Web-{5A88271C-4FD4-4D0A-7174-D7D1A060C6BD}"/>
    <pc:docChg chg="addSld delSld modSld">
      <pc:chgData name="" userId="" providerId="" clId="Web-{5A88271C-4FD4-4D0A-7174-D7D1A060C6BD}" dt="2025-01-31T15:19:03.807" v="2"/>
      <pc:docMkLst>
        <pc:docMk/>
      </pc:docMkLst>
      <pc:sldChg chg="delSp add del">
        <pc:chgData name="" userId="" providerId="" clId="Web-{5A88271C-4FD4-4D0A-7174-D7D1A060C6BD}" dt="2025-01-31T15:19:03.807" v="2"/>
        <pc:sldMkLst>
          <pc:docMk/>
          <pc:sldMk cId="3817980396" sldId="256"/>
        </pc:sldMkLst>
        <pc:picChg chg="del">
          <ac:chgData name="" userId="" providerId="" clId="Web-{5A88271C-4FD4-4D0A-7174-D7D1A060C6BD}" dt="2025-01-31T15:19:03.807" v="2"/>
          <ac:picMkLst>
            <pc:docMk/>
            <pc:sldMk cId="3817980396" sldId="256"/>
            <ac:picMk id="4" creationId="{5FEFCE9B-29B8-45B4-B847-E4ED8DF9CC71}"/>
          </ac:picMkLst>
        </pc:picChg>
      </pc:sldChg>
    </pc:docChg>
  </pc:docChgLst>
  <pc:docChgLst>
    <pc:chgData name="Charalambous, Louiza" userId="S::louiza.charalambous@informa.com::00393650-37cb-4b9c-9281-561ad5aa3e21" providerId="AD" clId="Web-{5A88271C-4FD4-4D0A-7174-D7D1A060C6BD}"/>
    <pc:docChg chg="modSld">
      <pc:chgData name="Charalambous, Louiza" userId="S::louiza.charalambous@informa.com::00393650-37cb-4b9c-9281-561ad5aa3e21" providerId="AD" clId="Web-{5A88271C-4FD4-4D0A-7174-D7D1A060C6BD}" dt="2025-01-31T15:19:35.105" v="7" actId="20577"/>
      <pc:docMkLst>
        <pc:docMk/>
      </pc:docMkLst>
      <pc:sldChg chg="addSp modSp">
        <pc:chgData name="Charalambous, Louiza" userId="S::louiza.charalambous@informa.com::00393650-37cb-4b9c-9281-561ad5aa3e21" providerId="AD" clId="Web-{5A88271C-4FD4-4D0A-7174-D7D1A060C6BD}" dt="2025-01-31T15:19:35.105" v="7" actId="20577"/>
        <pc:sldMkLst>
          <pc:docMk/>
          <pc:sldMk cId="3817980396" sldId="256"/>
        </pc:sldMkLst>
        <pc:spChg chg="mod">
          <ac:chgData name="Charalambous, Louiza" userId="S::louiza.charalambous@informa.com::00393650-37cb-4b9c-9281-561ad5aa3e21" providerId="AD" clId="Web-{5A88271C-4FD4-4D0A-7174-D7D1A060C6BD}" dt="2025-01-31T15:19:35.105" v="7" actId="20577"/>
          <ac:spMkLst>
            <pc:docMk/>
            <pc:sldMk cId="3817980396" sldId="256"/>
            <ac:spMk id="5" creationId="{00000000-0000-0000-0000-000000000000}"/>
          </ac:spMkLst>
        </pc:spChg>
        <pc:picChg chg="add mod">
          <ac:chgData name="Charalambous, Louiza" userId="S::louiza.charalambous@informa.com::00393650-37cb-4b9c-9281-561ad5aa3e21" providerId="AD" clId="Web-{5A88271C-4FD4-4D0A-7174-D7D1A060C6BD}" dt="2025-01-31T15:19:24.402" v="3" actId="1076"/>
          <ac:picMkLst>
            <pc:docMk/>
            <pc:sldMk cId="3817980396" sldId="256"/>
            <ac:picMk id="2" creationId="{D452891A-50C9-BEEB-CF23-074E4123B7BE}"/>
          </ac:picMkLst>
        </pc:picChg>
      </pc:sldChg>
    </pc:docChg>
  </pc:docChgLst>
  <pc:docChgLst>
    <pc:chgData name="Charalambous, Louiza" userId="S::louiza.charalambous@informa.com::00393650-37cb-4b9c-9281-561ad5aa3e21" providerId="AD" clId="Web-{226A008B-6FCD-500D-B6B7-67826ECF276B}"/>
    <pc:docChg chg="modSld">
      <pc:chgData name="Charalambous, Louiza" userId="S::louiza.charalambous@informa.com::00393650-37cb-4b9c-9281-561ad5aa3e21" providerId="AD" clId="Web-{226A008B-6FCD-500D-B6B7-67826ECF276B}" dt="2025-02-28T13:55:29.686" v="31" actId="20577"/>
      <pc:docMkLst>
        <pc:docMk/>
      </pc:docMkLst>
      <pc:sldChg chg="addSp delSp modSp">
        <pc:chgData name="Charalambous, Louiza" userId="S::louiza.charalambous@informa.com::00393650-37cb-4b9c-9281-561ad5aa3e21" providerId="AD" clId="Web-{226A008B-6FCD-500D-B6B7-67826ECF276B}" dt="2025-02-28T13:55:29.686" v="31" actId="20577"/>
        <pc:sldMkLst>
          <pc:docMk/>
          <pc:sldMk cId="3817980396" sldId="256"/>
        </pc:sldMkLst>
        <pc:spChg chg="mod">
          <ac:chgData name="Charalambous, Louiza" userId="S::louiza.charalambous@informa.com::00393650-37cb-4b9c-9281-561ad5aa3e21" providerId="AD" clId="Web-{226A008B-6FCD-500D-B6B7-67826ECF276B}" dt="2025-02-28T13:55:29.686" v="31" actId="20577"/>
          <ac:spMkLst>
            <pc:docMk/>
            <pc:sldMk cId="3817980396" sldId="256"/>
            <ac:spMk id="5" creationId="{00000000-0000-0000-0000-000000000000}"/>
          </ac:spMkLst>
        </pc:spChg>
        <pc:picChg chg="del">
          <ac:chgData name="Charalambous, Louiza" userId="S::louiza.charalambous@informa.com::00393650-37cb-4b9c-9281-561ad5aa3e21" providerId="AD" clId="Web-{226A008B-6FCD-500D-B6B7-67826ECF276B}" dt="2025-02-28T13:54:17.106" v="0"/>
          <ac:picMkLst>
            <pc:docMk/>
            <pc:sldMk cId="3817980396" sldId="256"/>
            <ac:picMk id="2" creationId="{D452891A-50C9-BEEB-CF23-074E4123B7BE}"/>
          </ac:picMkLst>
        </pc:picChg>
        <pc:picChg chg="add mod">
          <ac:chgData name="Charalambous, Louiza" userId="S::louiza.charalambous@informa.com::00393650-37cb-4b9c-9281-561ad5aa3e21" providerId="AD" clId="Web-{226A008B-6FCD-500D-B6B7-67826ECF276B}" dt="2025-02-28T13:54:22.669" v="3" actId="1076"/>
          <ac:picMkLst>
            <pc:docMk/>
            <pc:sldMk cId="3817980396" sldId="256"/>
            <ac:picMk id="3" creationId="{71099F47-33AA-F203-5DE7-BCA1DDD77D5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75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1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1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01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9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6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4517-AB39-4CD7-829F-EAF09B32E851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MSIPCMContentMarking" descr="{&quot;HashCode&quot;:-1348403003,&quot;Placement&quot;:&quot;Footer&quot;,&quot;Top&quot;:521.10614,&quot;Left&quot;:0.0,&quot;SlideWidth&quot;:960,&quot;SlideHeight&quot;:540}">
            <a:extLst>
              <a:ext uri="{FF2B5EF4-FFF2-40B4-BE49-F238E27FC236}">
                <a16:creationId xmlns:a16="http://schemas.microsoft.com/office/drawing/2014/main" id="{8EDBC2BA-30B8-4D19-8676-1C14A59546FA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35085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6063" y="2298227"/>
            <a:ext cx="7296539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 err="1">
                <a:latin typeface="Aleo"/>
              </a:rPr>
              <a:t>SuperReturn</a:t>
            </a:r>
            <a:r>
              <a:rPr lang="en-GB" sz="2000" b="1" dirty="0">
                <a:latin typeface="Aleo"/>
              </a:rPr>
              <a:t> China – 6th May 2025</a:t>
            </a:r>
            <a:endParaRPr lang="en-GB" sz="2000" b="1" dirty="0">
              <a:latin typeface="Aleo"/>
              <a:ea typeface="Calibri"/>
              <a:cs typeface="Calibri"/>
            </a:endParaRPr>
          </a:p>
          <a:p>
            <a:pPr algn="ctr"/>
            <a:endParaRPr lang="en-GB" sz="2000" dirty="0">
              <a:latin typeface="Aleo"/>
              <a:ea typeface="Calibri"/>
              <a:cs typeface="Calibri"/>
            </a:endParaRPr>
          </a:p>
          <a:p>
            <a:pPr algn="ctr"/>
            <a:r>
              <a:rPr lang="en-GB" sz="2000" dirty="0">
                <a:latin typeface="Aleo"/>
              </a:rPr>
              <a:t>FAO Louiza Charalambous</a:t>
            </a:r>
            <a:endParaRPr lang="en-GB" sz="2000" dirty="0">
              <a:latin typeface="Aleo"/>
              <a:ea typeface="Calibri"/>
              <a:cs typeface="Calibri"/>
            </a:endParaRPr>
          </a:p>
          <a:p>
            <a:pPr algn="ctr"/>
            <a:r>
              <a:rPr lang="en-GB" sz="2000" dirty="0">
                <a:latin typeface="Aleo"/>
                <a:ea typeface="Calibri"/>
                <a:cs typeface="Calibri"/>
              </a:rPr>
              <a:t>JW Marriott Hong Kong</a:t>
            </a:r>
          </a:p>
          <a:p>
            <a:pPr algn="ctr"/>
            <a:r>
              <a:rPr lang="en-GB" sz="2000" dirty="0">
                <a:latin typeface="Aleo"/>
                <a:ea typeface="Open Sans"/>
                <a:cs typeface="Open Sans"/>
              </a:rPr>
              <a:t>One Pacific Place</a:t>
            </a:r>
            <a:br>
              <a:rPr lang="en-GB" sz="2000" dirty="0">
                <a:latin typeface="Aleo"/>
                <a:ea typeface="Open Sans"/>
                <a:cs typeface="Open Sans"/>
              </a:rPr>
            </a:br>
            <a:r>
              <a:rPr lang="en-GB" sz="2000" dirty="0">
                <a:latin typeface="Aleo"/>
                <a:ea typeface="Open Sans"/>
                <a:cs typeface="Open Sans"/>
              </a:rPr>
              <a:t>88 Queensway</a:t>
            </a:r>
            <a:br>
              <a:rPr lang="en-GB" sz="2000" dirty="0">
                <a:latin typeface="Aleo"/>
                <a:ea typeface="Open Sans"/>
                <a:cs typeface="Open Sans"/>
              </a:rPr>
            </a:br>
            <a:r>
              <a:rPr lang="en-GB" sz="2000" dirty="0">
                <a:latin typeface="Aleo"/>
                <a:ea typeface="Open Sans"/>
                <a:cs typeface="Open Sans"/>
              </a:rPr>
              <a:t>Admiralty</a:t>
            </a:r>
            <a:br>
              <a:rPr lang="en-GB" sz="2000" dirty="0">
                <a:latin typeface="Aleo"/>
                <a:ea typeface="Open Sans"/>
                <a:cs typeface="Open Sans"/>
              </a:rPr>
            </a:br>
            <a:r>
              <a:rPr lang="en-GB" sz="2000" dirty="0">
                <a:latin typeface="Aleo"/>
                <a:ea typeface="Open Sans"/>
                <a:cs typeface="Open Sans"/>
              </a:rPr>
              <a:t>Hong Kong</a:t>
            </a:r>
            <a:endParaRPr lang="en-GB" sz="2000" dirty="0">
              <a:latin typeface="Aleo"/>
              <a:ea typeface="Calibri"/>
              <a:cs typeface="Calibri"/>
            </a:endParaRPr>
          </a:p>
          <a:p>
            <a:pPr algn="ctr"/>
            <a:endParaRPr lang="en-GB" sz="2000" dirty="0">
              <a:latin typeface="Aleo"/>
              <a:ea typeface="Calibri"/>
              <a:cs typeface="Calibri"/>
            </a:endParaRPr>
          </a:p>
          <a:p>
            <a:pPr algn="ctr"/>
            <a:r>
              <a:rPr lang="en-GB" sz="2000" dirty="0">
                <a:latin typeface="Aleo"/>
              </a:rPr>
              <a:t>Your name</a:t>
            </a:r>
            <a:endParaRPr lang="en-GB" sz="2000" dirty="0">
              <a:latin typeface="Aleo"/>
              <a:ea typeface="Calibri"/>
              <a:cs typeface="Calibri"/>
            </a:endParaRPr>
          </a:p>
          <a:p>
            <a:pPr algn="ctr"/>
            <a:r>
              <a:rPr lang="en-GB" sz="2000" dirty="0">
                <a:latin typeface="Aleo"/>
              </a:rPr>
              <a:t>Company name</a:t>
            </a:r>
            <a:endParaRPr lang="en-GB" sz="2000" dirty="0">
              <a:latin typeface="Aleo"/>
              <a:ea typeface="Calibri"/>
              <a:cs typeface="Calibri"/>
            </a:endParaRPr>
          </a:p>
          <a:p>
            <a:pPr algn="ctr"/>
            <a:r>
              <a:rPr lang="en-GB" sz="2000" dirty="0">
                <a:latin typeface="Aleo"/>
              </a:rPr>
              <a:t>Box XX of XX</a:t>
            </a:r>
            <a:endParaRPr lang="en-GB" sz="2000" dirty="0">
              <a:latin typeface="Aleo"/>
              <a:ea typeface="Calibri"/>
              <a:cs typeface="Calibri"/>
            </a:endParaRPr>
          </a:p>
          <a:p>
            <a:pPr algn="ctr"/>
            <a:r>
              <a:rPr lang="en-GB" sz="2000" dirty="0">
                <a:latin typeface="Aleo"/>
              </a:rPr>
              <a:t>Your contact number</a:t>
            </a:r>
            <a:endParaRPr lang="en-GB" sz="2000" dirty="0">
              <a:latin typeface="Aleo"/>
              <a:ea typeface="Calibri"/>
              <a:cs typeface="Calibri"/>
            </a:endParaRPr>
          </a:p>
        </p:txBody>
      </p:sp>
      <p:pic>
        <p:nvPicPr>
          <p:cNvPr id="2" name="Picture 1" descr="SuperReturn China">
            <a:extLst>
              <a:ext uri="{FF2B5EF4-FFF2-40B4-BE49-F238E27FC236}">
                <a16:creationId xmlns:a16="http://schemas.microsoft.com/office/drawing/2014/main" id="{643F149E-7E1E-99B8-C883-27ED66260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491" y="1197429"/>
            <a:ext cx="2967113" cy="11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8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365db5-834e-461b-936d-b262613f6b11" xsi:nil="true"/>
    <lcf76f155ced4ddcb4097134ff3c332f xmlns="516a5839-a1e6-47ef-8ad5-973c144d70f2">
      <Terms xmlns="http://schemas.microsoft.com/office/infopath/2007/PartnerControls"/>
    </lcf76f155ced4ddcb4097134ff3c332f>
    <IconOverlay xmlns="http://schemas.microsoft.com/sharepoint/v4" xsi:nil="true"/>
    <ArchiverLinkFileType xmlns="516a5839-a1e6-47ef-8ad5-973c144d70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B76D9F406C041A7702C965A266AD1" ma:contentTypeVersion="20" ma:contentTypeDescription="Create a new document." ma:contentTypeScope="" ma:versionID="e0ce4444357dce4055838ab7e30fa2b0">
  <xsd:schema xmlns:xsd="http://www.w3.org/2001/XMLSchema" xmlns:xs="http://www.w3.org/2001/XMLSchema" xmlns:p="http://schemas.microsoft.com/office/2006/metadata/properties" xmlns:ns1="http://schemas.microsoft.com/sharepoint/v3" xmlns:ns2="516a5839-a1e6-47ef-8ad5-973c144d70f2" xmlns:ns3="07365db5-834e-461b-936d-b262613f6b11" xmlns:ns4="http://schemas.microsoft.com/sharepoint/v4" targetNamespace="http://schemas.microsoft.com/office/2006/metadata/properties" ma:root="true" ma:fieldsID="82c124bcefbaf7014117c3b2461a46ac" ns1:_="" ns2:_="" ns3:_="" ns4:_="">
    <xsd:import namespace="http://schemas.microsoft.com/sharepoint/v3"/>
    <xsd:import namespace="516a5839-a1e6-47ef-8ad5-973c144d70f2"/>
    <xsd:import namespace="07365db5-834e-461b-936d-b262613f6b1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5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26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a5839-a1e6-47ef-8ad5-973c144d7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ArchiverLinkFileType" ma:index="23" nillable="true" ma:displayName="ArchiverLinkFileType" ma:hidden="true" ma:internalName="ArchiverLinkFileTyp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65db5-834e-461b-936d-b262613f6b1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4c42892-143f-4fea-b53b-0d86e5ed9b96}" ma:internalName="TaxCatchAll" ma:showField="CatchAllData" ma:web="07365db5-834e-461b-936d-b262613f6b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6B5CEE-EB6A-4FCA-8B32-3EEA513BFFAD}">
  <ds:schemaRefs>
    <ds:schemaRef ds:uri="http://schemas.microsoft.com/office/2006/metadata/properties"/>
    <ds:schemaRef ds:uri="http://schemas.microsoft.com/office/infopath/2007/PartnerControls"/>
    <ds:schemaRef ds:uri="07365db5-834e-461b-936d-b262613f6b11"/>
    <ds:schemaRef ds:uri="516a5839-a1e6-47ef-8ad5-973c144d70f2"/>
    <ds:schemaRef ds:uri="http://schemas.microsoft.com/sharepoint/v4"/>
  </ds:schemaRefs>
</ds:datastoreItem>
</file>

<file path=customXml/itemProps2.xml><?xml version="1.0" encoding="utf-8"?>
<ds:datastoreItem xmlns:ds="http://schemas.openxmlformats.org/officeDocument/2006/customXml" ds:itemID="{2FBA9C4E-59B4-486B-BDEA-81CEAD2AC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9BE4CE-CCEF-4A26-9E91-CA9ED7DA7F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16a5839-a1e6-47ef-8ad5-973c144d70f2"/>
    <ds:schemaRef ds:uri="07365db5-834e-461b-936d-b262613f6b1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Charalambous, Louiza</cp:lastModifiedBy>
  <cp:revision>35</cp:revision>
  <dcterms:created xsi:type="dcterms:W3CDTF">2017-10-31T14:07:03Z</dcterms:created>
  <dcterms:modified xsi:type="dcterms:W3CDTF">2025-03-04T10:22:17Z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2023-01-03T12:16:09Z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acc62f8c-f9b9-4d9d-8672-42f16b8d65be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0x010100AD2B76D9F406C041A7702C965A266AD1</vt:lpwstr>
  </property>
  <property fmtid="{D5CDD505-2E9C-101B-9397-08002B2CF9AE}" pid="10" name="MediaServiceImageTags">
    <vt:lpwstr/>
  </property>
</Properties>
</file>