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4B2D-9E56-4340-9D68-05145556CC89}" type="datetimeFigureOut">
              <a:rPr lang="en-GB" smtClean="0"/>
              <a:t>31/07/2024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353A-D323-44F2-8896-79BE6EE09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894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4B2D-9E56-4340-9D68-05145556CC89}" type="datetimeFigureOut">
              <a:rPr lang="en-GB" smtClean="0"/>
              <a:t>31/07/2024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353A-D323-44F2-8896-79BE6EE09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5224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4B2D-9E56-4340-9D68-05145556CC89}" type="datetimeFigureOut">
              <a:rPr lang="en-GB" smtClean="0"/>
              <a:t>31/07/2024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353A-D323-44F2-8896-79BE6EE09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845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4B2D-9E56-4340-9D68-05145556CC89}" type="datetimeFigureOut">
              <a:rPr lang="en-GB" smtClean="0"/>
              <a:t>31/07/2024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353A-D323-44F2-8896-79BE6EE09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1362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4B2D-9E56-4340-9D68-05145556CC89}" type="datetimeFigureOut">
              <a:rPr lang="en-GB" smtClean="0"/>
              <a:t>31/07/2024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353A-D323-44F2-8896-79BE6EE09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1280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4B2D-9E56-4340-9D68-05145556CC89}" type="datetimeFigureOut">
              <a:rPr lang="en-GB" smtClean="0"/>
              <a:t>31/07/2024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353A-D323-44F2-8896-79BE6EE09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5974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4B2D-9E56-4340-9D68-05145556CC89}" type="datetimeFigureOut">
              <a:rPr lang="en-GB" smtClean="0"/>
              <a:t>31/07/2024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353A-D323-44F2-8896-79BE6EE09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870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4B2D-9E56-4340-9D68-05145556CC89}" type="datetimeFigureOut">
              <a:rPr lang="en-GB" smtClean="0"/>
              <a:t>31/07/2024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353A-D323-44F2-8896-79BE6EE09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1755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4B2D-9E56-4340-9D68-05145556CC89}" type="datetimeFigureOut">
              <a:rPr lang="en-GB" smtClean="0"/>
              <a:t>31/07/2024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353A-D323-44F2-8896-79BE6EE09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5894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4B2D-9E56-4340-9D68-05145556CC89}" type="datetimeFigureOut">
              <a:rPr lang="en-GB" smtClean="0"/>
              <a:t>31/07/2024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353A-D323-44F2-8896-79BE6EE09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1504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4B2D-9E56-4340-9D68-05145556CC89}" type="datetimeFigureOut">
              <a:rPr lang="en-GB" smtClean="0"/>
              <a:t>31/07/2024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353A-D323-44F2-8896-79BE6EE09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7985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804B2D-9E56-4340-9D68-05145556CC89}" type="datetimeFigureOut">
              <a:rPr lang="en-GB" smtClean="0"/>
              <a:t>31/07/2024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C353A-D323-44F2-8896-79BE6EE09668}" type="slidenum">
              <a:rPr lang="en-GB" smtClean="0"/>
              <a:t>‹#›</a:t>
            </a:fld>
            <a:endParaRPr lang="en-GB"/>
          </a:p>
        </p:txBody>
      </p:sp>
      <p:sp>
        <p:nvSpPr>
          <p:cNvPr id="7" name="MSIPCMContentMarking" descr="{&quot;HashCode&quot;:-1348403003,&quot;Placement&quot;:&quot;Footer&quot;,&quot;Top&quot;:521.10614,&quot;Left&quot;:0.0,&quot;SlideWidth&quot;:720,&quot;SlideHeight&quot;:540}">
            <a:extLst>
              <a:ext uri="{FF2B5EF4-FFF2-40B4-BE49-F238E27FC236}">
                <a16:creationId xmlns:a16="http://schemas.microsoft.com/office/drawing/2014/main" id="{58745A1F-D382-4368-BFBF-DEEBEA10BC59}"/>
              </a:ext>
            </a:extLst>
          </p:cNvPr>
          <p:cNvSpPr txBox="1"/>
          <p:nvPr userDrawn="1"/>
        </p:nvSpPr>
        <p:spPr>
          <a:xfrm>
            <a:off x="0" y="6618048"/>
            <a:ext cx="2130404" cy="23995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GB" sz="900">
                <a:solidFill>
                  <a:srgbClr val="0078D7"/>
                </a:solidFill>
                <a:latin typeface="Rockwell" panose="02060603020205020403" pitchFamily="18" charset="0"/>
              </a:rPr>
              <a:t>Information Classification: General</a:t>
            </a:r>
          </a:p>
        </p:txBody>
      </p:sp>
    </p:spTree>
    <p:extLst>
      <p:ext uri="{BB962C8B-B14F-4D97-AF65-F5344CB8AC3E}">
        <p14:creationId xmlns:p14="http://schemas.microsoft.com/office/powerpoint/2010/main" val="2649100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31640" y="1988840"/>
            <a:ext cx="684076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/>
              <a:t>10-12 March 2025</a:t>
            </a:r>
            <a:endParaRPr lang="en-GB" sz="2400" dirty="0"/>
          </a:p>
          <a:p>
            <a:pPr algn="ctr"/>
            <a:r>
              <a:rPr lang="en-GB" sz="2400" dirty="0"/>
              <a:t>c/o </a:t>
            </a:r>
            <a:r>
              <a:rPr lang="en-GB" sz="2400" dirty="0" err="1"/>
              <a:t>Leonilde</a:t>
            </a:r>
            <a:r>
              <a:rPr lang="en-GB" sz="2400" dirty="0"/>
              <a:t> Marques</a:t>
            </a:r>
          </a:p>
          <a:p>
            <a:pPr algn="ctr"/>
            <a:r>
              <a:rPr lang="en-GB" sz="2400" dirty="0"/>
              <a:t>Royal Lancaster London</a:t>
            </a:r>
          </a:p>
          <a:p>
            <a:pPr algn="ctr"/>
            <a:r>
              <a:rPr lang="en-GB" sz="2400" dirty="0"/>
              <a:t>Lancaster Terrace</a:t>
            </a:r>
          </a:p>
          <a:p>
            <a:pPr algn="ctr"/>
            <a:r>
              <a:rPr lang="en-GB" sz="2400" dirty="0"/>
              <a:t>London</a:t>
            </a:r>
          </a:p>
          <a:p>
            <a:pPr algn="ctr"/>
            <a:r>
              <a:rPr lang="en-GB" sz="2400" dirty="0"/>
              <a:t>W2 2TY</a:t>
            </a:r>
          </a:p>
          <a:p>
            <a:pPr algn="ctr"/>
            <a:r>
              <a:rPr lang="en-GB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Your name</a:t>
            </a:r>
          </a:p>
          <a:p>
            <a:pPr algn="ctr"/>
            <a:r>
              <a:rPr lang="en-GB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Company name</a:t>
            </a:r>
          </a:p>
          <a:p>
            <a:pPr algn="ctr"/>
            <a:r>
              <a:rPr lang="en-GB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Meeting Space name</a:t>
            </a:r>
          </a:p>
          <a:p>
            <a:pPr algn="ctr"/>
            <a:r>
              <a:rPr lang="en-GB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Box XX of XX</a:t>
            </a:r>
          </a:p>
          <a:p>
            <a:pPr algn="ctr"/>
            <a:r>
              <a:rPr lang="en-GB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Your contact number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7988" y="836712"/>
            <a:ext cx="5148064" cy="859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298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30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Rockwell</vt:lpstr>
      <vt:lpstr>Office Theme</vt:lpstr>
      <vt:lpstr>PowerPoint Presentation</vt:lpstr>
    </vt:vector>
  </TitlesOfParts>
  <Company>Informa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Lewis, Rachel</dc:creator>
  <cp:lastModifiedBy>Kite-Banks, Lilli</cp:lastModifiedBy>
  <cp:revision>13</cp:revision>
  <dcterms:created xsi:type="dcterms:W3CDTF">2014-03-27T11:29:50Z</dcterms:created>
  <dcterms:modified xsi:type="dcterms:W3CDTF">2024-07-31T09:40:31Z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bbab825-a111-45e4-86a1-18cee0005896_Enabled">
    <vt:lpwstr>true</vt:lpwstr>
  </property>
  <property fmtid="{D5CDD505-2E9C-101B-9397-08002B2CF9AE}" pid="3" name="MSIP_Label_2bbab825-a111-45e4-86a1-18cee0005896_SetDate">
    <vt:lpwstr>2023-01-06T12:34:34Z</vt:lpwstr>
  </property>
  <property fmtid="{D5CDD505-2E9C-101B-9397-08002B2CF9AE}" pid="4" name="MSIP_Label_2bbab825-a111-45e4-86a1-18cee0005896_Method">
    <vt:lpwstr>Standard</vt:lpwstr>
  </property>
  <property fmtid="{D5CDD505-2E9C-101B-9397-08002B2CF9AE}" pid="5" name="MSIP_Label_2bbab825-a111-45e4-86a1-18cee0005896_Name">
    <vt:lpwstr>2bbab825-a111-45e4-86a1-18cee0005896</vt:lpwstr>
  </property>
  <property fmtid="{D5CDD505-2E9C-101B-9397-08002B2CF9AE}" pid="6" name="MSIP_Label_2bbab825-a111-45e4-86a1-18cee0005896_SiteId">
    <vt:lpwstr>2567d566-604c-408a-8a60-55d0dc9d9d6b</vt:lpwstr>
  </property>
  <property fmtid="{D5CDD505-2E9C-101B-9397-08002B2CF9AE}" pid="7" name="MSIP_Label_2bbab825-a111-45e4-86a1-18cee0005896_ActionId">
    <vt:lpwstr>2dc58574-c511-4314-ac8e-f83b7d05d7ae</vt:lpwstr>
  </property>
  <property fmtid="{D5CDD505-2E9C-101B-9397-08002B2CF9AE}" pid="8" name="MSIP_Label_2bbab825-a111-45e4-86a1-18cee0005896_ContentBits">
    <vt:lpwstr>2</vt:lpwstr>
  </property>
</Properties>
</file>