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9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2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6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8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7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5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9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0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8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04B2D-9E56-4340-9D68-05145556CC89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1348403003,&quot;Placement&quot;:&quot;Footer&quot;,&quot;Top&quot;:521.10614,&quot;Left&quot;:0.0,&quot;SlideWidth&quot;:720,&quot;SlideHeight&quot;:540}">
            <a:extLst>
              <a:ext uri="{FF2B5EF4-FFF2-40B4-BE49-F238E27FC236}">
                <a16:creationId xmlns:a16="http://schemas.microsoft.com/office/drawing/2014/main" id="{58745A1F-D382-4368-BFBF-DEEBEA10BC59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264910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1988840"/>
            <a:ext cx="68407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/>
              <a:t>10-12 March 2025</a:t>
            </a:r>
            <a:endParaRPr lang="en-GB" sz="2400" dirty="0"/>
          </a:p>
          <a:p>
            <a:pPr algn="ctr"/>
            <a:r>
              <a:rPr lang="en-GB" sz="2400" dirty="0"/>
              <a:t>c/o </a:t>
            </a:r>
            <a:r>
              <a:rPr lang="en-GB" sz="2400" dirty="0" err="1"/>
              <a:t>Leonilde</a:t>
            </a:r>
            <a:r>
              <a:rPr lang="en-GB" sz="2400" dirty="0"/>
              <a:t> Marques</a:t>
            </a:r>
          </a:p>
          <a:p>
            <a:pPr algn="ctr"/>
            <a:r>
              <a:rPr lang="en-GB" sz="2400" dirty="0"/>
              <a:t>Royal Lancaster London</a:t>
            </a:r>
          </a:p>
          <a:p>
            <a:pPr algn="ctr"/>
            <a:r>
              <a:rPr lang="en-GB" sz="2400" dirty="0"/>
              <a:t>Lancaster Terrace</a:t>
            </a:r>
          </a:p>
          <a:p>
            <a:pPr algn="ctr"/>
            <a:r>
              <a:rPr lang="en-GB" sz="2400" dirty="0"/>
              <a:t>London</a:t>
            </a:r>
          </a:p>
          <a:p>
            <a:pPr algn="ctr"/>
            <a:r>
              <a:rPr lang="en-GB" sz="2400" dirty="0"/>
              <a:t>W2 2TY</a:t>
            </a:r>
          </a:p>
          <a:p>
            <a:pPr algn="ctr"/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Your name</a:t>
            </a:r>
          </a:p>
          <a:p>
            <a:pPr algn="ctr"/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Company name</a:t>
            </a:r>
          </a:p>
          <a:p>
            <a:pPr algn="ctr"/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Meeting Space name</a:t>
            </a:r>
          </a:p>
          <a:p>
            <a:pPr algn="ctr"/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Box XX of XX</a:t>
            </a:r>
          </a:p>
          <a:p>
            <a:pPr algn="ctr"/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Your contact number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988" y="836712"/>
            <a:ext cx="5148064" cy="85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2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Rockwell</vt:lpstr>
      <vt:lpstr>Office Theme</vt:lpstr>
      <vt:lpstr>PowerPoint Presentation</vt:lpstr>
    </vt:vector>
  </TitlesOfParts>
  <Company>Informa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Rachel</dc:creator>
  <cp:lastModifiedBy>Kite-Banks, Lilli</cp:lastModifiedBy>
  <cp:revision>13</cp:revision>
  <dcterms:created xsi:type="dcterms:W3CDTF">2014-03-27T11:29:50Z</dcterms:created>
  <dcterms:modified xsi:type="dcterms:W3CDTF">2024-07-31T09:40:31Z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2023-01-06T12:34:34Z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2dc58574-c511-4314-ac8e-f83b7d05d7ae</vt:lpwstr>
  </property>
  <property fmtid="{D5CDD505-2E9C-101B-9397-08002B2CF9AE}" pid="8" name="MSIP_Label_2bbab825-a111-45e4-86a1-18cee0005896_ContentBits">
    <vt:lpwstr>2</vt:lpwstr>
  </property>
</Properties>
</file>