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D93C90F-7411-0441-094E-2C02284D28D4}" v="40" dt="2025-06-19T14:20:19.38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9" d="100"/>
          <a:sy n="79" d="100"/>
        </p:scale>
        <p:origin x="1570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homas, Olivia" userId="74c202e2-7710-4ac8-a4df-7e0797fc2888" providerId="ADAL" clId="{137E4709-C654-456D-9891-04EB1ADD044A}"/>
    <pc:docChg chg="custSel modSld">
      <pc:chgData name="Thomas, Olivia" userId="74c202e2-7710-4ac8-a4df-7e0797fc2888" providerId="ADAL" clId="{137E4709-C654-456D-9891-04EB1ADD044A}" dt="2024-05-15T13:11:08.124" v="46" actId="1076"/>
      <pc:docMkLst>
        <pc:docMk/>
      </pc:docMkLst>
      <pc:sldChg chg="modSp mod">
        <pc:chgData name="Thomas, Olivia" userId="74c202e2-7710-4ac8-a4df-7e0797fc2888" providerId="ADAL" clId="{137E4709-C654-456D-9891-04EB1ADD044A}" dt="2024-05-15T13:11:08.124" v="46" actId="1076"/>
        <pc:sldMkLst>
          <pc:docMk/>
          <pc:sldMk cId="169329882" sldId="256"/>
        </pc:sldMkLst>
        <pc:spChg chg="mod">
          <ac:chgData name="Thomas, Olivia" userId="74c202e2-7710-4ac8-a4df-7e0797fc2888" providerId="ADAL" clId="{137E4709-C654-456D-9891-04EB1ADD044A}" dt="2024-05-15T13:11:08.124" v="46" actId="1076"/>
          <ac:spMkLst>
            <pc:docMk/>
            <pc:sldMk cId="169329882" sldId="256"/>
            <ac:spMk id="4" creationId="{00000000-0000-0000-0000-000000000000}"/>
          </ac:spMkLst>
        </pc:spChg>
        <pc:picChg chg="mod">
          <ac:chgData name="Thomas, Olivia" userId="74c202e2-7710-4ac8-a4df-7e0797fc2888" providerId="ADAL" clId="{137E4709-C654-456D-9891-04EB1ADD044A}" dt="2024-05-15T13:10:55.916" v="43" actId="1076"/>
          <ac:picMkLst>
            <pc:docMk/>
            <pc:sldMk cId="169329882" sldId="256"/>
            <ac:picMk id="5" creationId="{2E23CAF7-88E6-6E2C-12C7-186D651090B6}"/>
          </ac:picMkLst>
        </pc:picChg>
      </pc:sldChg>
    </pc:docChg>
  </pc:docChgLst>
  <pc:docChgLst>
    <pc:chgData name="Farrer, Cat" userId="S::catherine.farrer@informa.com::d870e72a-86a0-4cdf-84e8-4bbdbc4977b3" providerId="AD" clId="Web-{FD93C90F-7411-0441-094E-2C02284D28D4}"/>
    <pc:docChg chg="modSld">
      <pc:chgData name="Farrer, Cat" userId="S::catherine.farrer@informa.com::d870e72a-86a0-4cdf-84e8-4bbdbc4977b3" providerId="AD" clId="Web-{FD93C90F-7411-0441-094E-2C02284D28D4}" dt="2025-06-19T14:20:19.381" v="22" actId="1076"/>
      <pc:docMkLst>
        <pc:docMk/>
      </pc:docMkLst>
      <pc:sldChg chg="addSp delSp modSp">
        <pc:chgData name="Farrer, Cat" userId="S::catherine.farrer@informa.com::d870e72a-86a0-4cdf-84e8-4bbdbc4977b3" providerId="AD" clId="Web-{FD93C90F-7411-0441-094E-2C02284D28D4}" dt="2025-06-19T14:20:19.381" v="22" actId="1076"/>
        <pc:sldMkLst>
          <pc:docMk/>
          <pc:sldMk cId="169329882" sldId="256"/>
        </pc:sldMkLst>
        <pc:spChg chg="mod">
          <ac:chgData name="Farrer, Cat" userId="S::catherine.farrer@informa.com::d870e72a-86a0-4cdf-84e8-4bbdbc4977b3" providerId="AD" clId="Web-{FD93C90F-7411-0441-094E-2C02284D28D4}" dt="2025-06-19T14:17:27.427" v="12" actId="20577"/>
          <ac:spMkLst>
            <pc:docMk/>
            <pc:sldMk cId="169329882" sldId="256"/>
            <ac:spMk id="4" creationId="{00000000-0000-0000-0000-000000000000}"/>
          </ac:spMkLst>
        </pc:spChg>
        <pc:picChg chg="add mod modCrop">
          <ac:chgData name="Farrer, Cat" userId="S::catherine.farrer@informa.com::d870e72a-86a0-4cdf-84e8-4bbdbc4977b3" providerId="AD" clId="Web-{FD93C90F-7411-0441-094E-2C02284D28D4}" dt="2025-06-19T14:20:19.381" v="22" actId="1076"/>
          <ac:picMkLst>
            <pc:docMk/>
            <pc:sldMk cId="169329882" sldId="256"/>
            <ac:picMk id="2" creationId="{45E463B6-3635-D95B-EDFB-0C6F7300981C}"/>
          </ac:picMkLst>
        </pc:picChg>
        <pc:picChg chg="del">
          <ac:chgData name="Farrer, Cat" userId="S::catherine.farrer@informa.com::d870e72a-86a0-4cdf-84e8-4bbdbc4977b3" providerId="AD" clId="Web-{FD93C90F-7411-0441-094E-2C02284D28D4}" dt="2025-06-19T14:19:41.037" v="13"/>
          <ac:picMkLst>
            <pc:docMk/>
            <pc:sldMk cId="169329882" sldId="256"/>
            <ac:picMk id="5" creationId="{2E23CAF7-88E6-6E2C-12C7-186D651090B6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804B2D-9E56-4340-9D68-05145556CC89}" type="datetimeFigureOut">
              <a:rPr lang="en-GB" smtClean="0"/>
              <a:t>19/06/2025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BC353A-D323-44F2-8896-79BE6EE096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988940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804B2D-9E56-4340-9D68-05145556CC89}" type="datetimeFigureOut">
              <a:rPr lang="en-GB" smtClean="0"/>
              <a:t>19/06/2025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BC353A-D323-44F2-8896-79BE6EE096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352241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804B2D-9E56-4340-9D68-05145556CC89}" type="datetimeFigureOut">
              <a:rPr lang="en-GB" smtClean="0"/>
              <a:t>19/06/2025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BC353A-D323-44F2-8896-79BE6EE096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48459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804B2D-9E56-4340-9D68-05145556CC89}" type="datetimeFigureOut">
              <a:rPr lang="en-GB" smtClean="0"/>
              <a:t>19/06/2025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BC353A-D323-44F2-8896-79BE6EE096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11362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804B2D-9E56-4340-9D68-05145556CC89}" type="datetimeFigureOut">
              <a:rPr lang="en-GB" smtClean="0"/>
              <a:t>19/06/2025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BC353A-D323-44F2-8896-79BE6EE096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812807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804B2D-9E56-4340-9D68-05145556CC89}" type="datetimeFigureOut">
              <a:rPr lang="en-GB" smtClean="0"/>
              <a:t>19/06/2025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BC353A-D323-44F2-8896-79BE6EE096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759749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804B2D-9E56-4340-9D68-05145556CC89}" type="datetimeFigureOut">
              <a:rPr lang="en-GB" smtClean="0"/>
              <a:t>19/06/2025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BC353A-D323-44F2-8896-79BE6EE096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088708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804B2D-9E56-4340-9D68-05145556CC89}" type="datetimeFigureOut">
              <a:rPr lang="en-GB" smtClean="0"/>
              <a:t>19/06/2025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BC353A-D323-44F2-8896-79BE6EE096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417552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804B2D-9E56-4340-9D68-05145556CC89}" type="datetimeFigureOut">
              <a:rPr lang="en-GB" smtClean="0"/>
              <a:t>19/06/2025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BC353A-D323-44F2-8896-79BE6EE096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158946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804B2D-9E56-4340-9D68-05145556CC89}" type="datetimeFigureOut">
              <a:rPr lang="en-GB" smtClean="0"/>
              <a:t>19/06/2025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BC353A-D323-44F2-8896-79BE6EE096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515045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804B2D-9E56-4340-9D68-05145556CC89}" type="datetimeFigureOut">
              <a:rPr lang="en-GB" smtClean="0"/>
              <a:t>19/06/2025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BC353A-D323-44F2-8896-79BE6EE096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979850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804B2D-9E56-4340-9D68-05145556CC89}" type="datetimeFigureOut">
              <a:rPr lang="en-GB" smtClean="0"/>
              <a:t>19/06/2025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BC353A-D323-44F2-8896-79BE6EE09668}" type="slidenum">
              <a:rPr lang="en-GB" smtClean="0"/>
              <a:t>‹#›</a:t>
            </a:fld>
            <a:endParaRPr lang="en-GB"/>
          </a:p>
        </p:txBody>
      </p:sp>
      <p:sp>
        <p:nvSpPr>
          <p:cNvPr id="7" name="MSIPCMContentMarking" descr="{&quot;HashCode&quot;:1561593418,&quot;Placement&quot;:&quot;Footer&quot;,&quot;Top&quot;:521.10614,&quot;Left&quot;:0.0,&quot;SlideWidth&quot;:720,&quot;SlideHeight&quot;:540}">
            <a:extLst>
              <a:ext uri="{FF2B5EF4-FFF2-40B4-BE49-F238E27FC236}">
                <a16:creationId xmlns:a16="http://schemas.microsoft.com/office/drawing/2014/main" id="{6313F385-2E85-4B51-8B22-0C35AC51BB70}"/>
              </a:ext>
            </a:extLst>
          </p:cNvPr>
          <p:cNvSpPr txBox="1"/>
          <p:nvPr userDrawn="1"/>
        </p:nvSpPr>
        <p:spPr>
          <a:xfrm>
            <a:off x="0" y="6618048"/>
            <a:ext cx="2130404" cy="23995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1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lang="en-GB" sz="900">
                <a:solidFill>
                  <a:srgbClr val="0078D7"/>
                </a:solidFill>
                <a:latin typeface="Rockwell" panose="02060603020205020403" pitchFamily="18" charset="0"/>
              </a:rPr>
              <a:t>Information Classification: General</a:t>
            </a:r>
          </a:p>
        </p:txBody>
      </p:sp>
    </p:spTree>
    <p:extLst>
      <p:ext uri="{BB962C8B-B14F-4D97-AF65-F5344CB8AC3E}">
        <p14:creationId xmlns:p14="http://schemas.microsoft.com/office/powerpoint/2010/main" val="26491004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709682" y="2924944"/>
            <a:ext cx="5724636" cy="317009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GB" sz="2000" dirty="0" err="1"/>
              <a:t>SuperReturn</a:t>
            </a:r>
            <a:r>
              <a:rPr lang="en-GB" sz="2000" dirty="0"/>
              <a:t> Middle East 2023 (20 - 23 October)</a:t>
            </a:r>
          </a:p>
          <a:p>
            <a:pPr algn="ctr"/>
            <a:r>
              <a:rPr lang="en-GB" sz="2000" dirty="0"/>
              <a:t>c/o </a:t>
            </a:r>
            <a:r>
              <a:rPr lang="en-GB" sz="2000" dirty="0">
                <a:latin typeface="Aptos" panose="020B0004020202020204" pitchFamily="34" charset="0"/>
              </a:rPr>
              <a:t>S</a:t>
            </a:r>
            <a:r>
              <a:rPr lang="en-GB" sz="20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  <a:t>hiela </a:t>
            </a:r>
            <a:r>
              <a:rPr lang="en-GB" sz="20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  <a:t>Alnaazer</a:t>
            </a:r>
            <a:endParaRPr lang="en-GB" sz="2000" dirty="0">
              <a:effectLst/>
              <a:latin typeface="Aptos" panose="020B0004020202020204" pitchFamily="34" charset="0"/>
              <a:ea typeface="Aptos" panose="020B0004020202020204" pitchFamily="34" charset="0"/>
              <a:cs typeface="Aptos" panose="020B0004020202020204" pitchFamily="34" charset="0"/>
            </a:endParaRPr>
          </a:p>
          <a:p>
            <a:pPr algn="ctr"/>
            <a:r>
              <a:rPr lang="en-GB" sz="2000" dirty="0"/>
              <a:t>The Ritz Carlton, Dubai International Financial Centre</a:t>
            </a:r>
          </a:p>
          <a:p>
            <a:pPr algn="ctr"/>
            <a:r>
              <a:rPr lang="en-US" sz="2000" dirty="0"/>
              <a:t>P.O Box 482032</a:t>
            </a:r>
          </a:p>
          <a:p>
            <a:pPr algn="ctr"/>
            <a:r>
              <a:rPr lang="en-GB" sz="2000" dirty="0"/>
              <a:t>Gate Village, DIFC</a:t>
            </a:r>
          </a:p>
          <a:p>
            <a:pPr algn="ctr"/>
            <a:r>
              <a:rPr lang="en-GB" sz="2000" dirty="0"/>
              <a:t>Dubai, United Arab Emirates</a:t>
            </a:r>
          </a:p>
          <a:p>
            <a:pPr algn="ctr"/>
            <a:r>
              <a:rPr lang="en-GB" sz="2000" dirty="0">
                <a:solidFill>
                  <a:srgbClr val="0070C0"/>
                </a:solidFill>
              </a:rPr>
              <a:t>Your name</a:t>
            </a:r>
          </a:p>
          <a:p>
            <a:pPr algn="ctr"/>
            <a:r>
              <a:rPr lang="en-GB" sz="2000" dirty="0">
                <a:solidFill>
                  <a:srgbClr val="0070C0"/>
                </a:solidFill>
              </a:rPr>
              <a:t>Company name</a:t>
            </a:r>
          </a:p>
          <a:p>
            <a:pPr algn="ctr"/>
            <a:r>
              <a:rPr lang="en-GB" sz="2000" dirty="0">
                <a:solidFill>
                  <a:srgbClr val="0070C0"/>
                </a:solidFill>
              </a:rPr>
              <a:t>Box XX of XX</a:t>
            </a:r>
          </a:p>
          <a:p>
            <a:pPr algn="ctr"/>
            <a:r>
              <a:rPr lang="en-GB" sz="2000" dirty="0">
                <a:solidFill>
                  <a:srgbClr val="0070C0"/>
                </a:solidFill>
              </a:rPr>
              <a:t>Your contact number</a:t>
            </a:r>
          </a:p>
        </p:txBody>
      </p:sp>
      <p:pic>
        <p:nvPicPr>
          <p:cNvPr id="2" name="Picture 1" descr="A close up of a logo&#10;&#10;AI-generated content may be incorrect.">
            <a:extLst>
              <a:ext uri="{FF2B5EF4-FFF2-40B4-BE49-F238E27FC236}">
                <a16:creationId xmlns:a16="http://schemas.microsoft.com/office/drawing/2014/main" id="{45E463B6-3635-D95B-EDFB-0C6F7300981C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b="1660"/>
          <a:stretch>
            <a:fillRect/>
          </a:stretch>
        </p:blipFill>
        <p:spPr>
          <a:xfrm>
            <a:off x="539748" y="607165"/>
            <a:ext cx="8053918" cy="22146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3298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D2B76D9F406C041A7702C965A266AD1" ma:contentTypeVersion="20" ma:contentTypeDescription="Create a new document." ma:contentTypeScope="" ma:versionID="e0ce4444357dce4055838ab7e30fa2b0">
  <xsd:schema xmlns:xsd="http://www.w3.org/2001/XMLSchema" xmlns:xs="http://www.w3.org/2001/XMLSchema" xmlns:p="http://schemas.microsoft.com/office/2006/metadata/properties" xmlns:ns1="http://schemas.microsoft.com/sharepoint/v3" xmlns:ns2="516a5839-a1e6-47ef-8ad5-973c144d70f2" xmlns:ns3="07365db5-834e-461b-936d-b262613f6b11" xmlns:ns4="http://schemas.microsoft.com/sharepoint/v4" targetNamespace="http://schemas.microsoft.com/office/2006/metadata/properties" ma:root="true" ma:fieldsID="82c124bcefbaf7014117c3b2461a46ac" ns1:_="" ns2:_="" ns3:_="" ns4:_="">
    <xsd:import namespace="http://schemas.microsoft.com/sharepoint/v3"/>
    <xsd:import namespace="516a5839-a1e6-47ef-8ad5-973c144d70f2"/>
    <xsd:import namespace="07365db5-834e-461b-936d-b262613f6b11"/>
    <xsd:import namespace="http://schemas.microsoft.com/sharepoint/v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ArchiverLinkFileType" minOccurs="0"/>
                <xsd:element ref="ns4:IconOverlay" minOccurs="0"/>
                <xsd:element ref="ns1:_vti_ItemDeclaredRecord" minOccurs="0"/>
                <xsd:element ref="ns1:_vti_ItemHoldRecordStatu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vti_ItemDeclaredRecord" ma:index="25" nillable="true" ma:displayName="Declared Record" ma:hidden="true" ma:internalName="_vti_ItemDeclaredRecord" ma:readOnly="true">
      <xsd:simpleType>
        <xsd:restriction base="dms:DateTime"/>
      </xsd:simpleType>
    </xsd:element>
    <xsd:element name="_vti_ItemHoldRecordStatus" ma:index="26" nillable="true" ma:displayName="Hold and Record Status" ma:decimals="0" ma:hidden="true" ma:internalName="_vti_ItemHoldRecordStatu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16a5839-a1e6-47ef-8ad5-973c144d70f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2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4" nillable="true" ma:taxonomy="true" ma:internalName="lcf76f155ced4ddcb4097134ff3c332f" ma:taxonomyFieldName="MediaServiceImageTags" ma:displayName="Image Tags" ma:readOnly="false" ma:fieldId="{5cf76f15-5ced-4ddc-b409-7134ff3c332f}" ma:taxonomyMulti="true" ma:sspId="bdc0606b-8e5a-4aee-a68c-f4efcab0e83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9" nillable="true" ma:displayName="Location" ma:indexed="true" ma:internalName="MediaServiceLocation" ma:readOnly="true">
      <xsd:simpleType>
        <xsd:restriction base="dms:Text"/>
      </xsd:simpleType>
    </xsd:element>
    <xsd:element name="MediaServiceObjectDetectorVersions" ma:index="22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ArchiverLinkFileType" ma:index="23" nillable="true" ma:displayName="ArchiverLinkFileType" ma:hidden="true" ma:internalName="ArchiverLinkFileType">
      <xsd:simpleType>
        <xsd:restriction base="dms:Text"/>
      </xsd:simpleType>
    </xsd:element>
    <xsd:element name="MediaServiceBillingMetadata" ma:index="27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7365db5-834e-461b-936d-b262613f6b11" elementFormDefault="qualified">
    <xsd:import namespace="http://schemas.microsoft.com/office/2006/documentManagement/types"/>
    <xsd:import namespace="http://schemas.microsoft.com/office/infopath/2007/PartnerControls"/>
    <xsd:element name="TaxCatchAll" ma:index="15" nillable="true" ma:displayName="Taxonomy Catch All Column" ma:hidden="true" ma:list="{f4c42892-143f-4fea-b53b-0d86e5ed9b96}" ma:internalName="TaxCatchAll" ma:showField="CatchAllData" ma:web="07365db5-834e-461b-936d-b262613f6b1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4" elementFormDefault="qualified">
    <xsd:import namespace="http://schemas.microsoft.com/office/2006/documentManagement/types"/>
    <xsd:import namespace="http://schemas.microsoft.com/office/infopath/2007/PartnerControls"/>
    <xsd:element name="IconOverlay" ma:index="24" nillable="true" ma:displayName="IconOverlay" ma:hidden="true" ma:internalName="IconOverlay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07365db5-834e-461b-936d-b262613f6b11" xsi:nil="true"/>
    <lcf76f155ced4ddcb4097134ff3c332f xmlns="516a5839-a1e6-47ef-8ad5-973c144d70f2">
      <Terms xmlns="http://schemas.microsoft.com/office/infopath/2007/PartnerControls"/>
    </lcf76f155ced4ddcb4097134ff3c332f>
    <IconOverlay xmlns="http://schemas.microsoft.com/sharepoint/v4" xsi:nil="true"/>
    <ArchiverLinkFileType xmlns="516a5839-a1e6-47ef-8ad5-973c144d70f2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2F46E7B9-AC6B-4F3A-B30F-721D6D47088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516a5839-a1e6-47ef-8ad5-973c144d70f2"/>
    <ds:schemaRef ds:uri="07365db5-834e-461b-936d-b262613f6b11"/>
    <ds:schemaRef ds:uri="http://schemas.microsoft.com/sharepoint/v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5358A3F4-E79A-447B-8E29-CD8EA1E03AF3}">
  <ds:schemaRefs>
    <ds:schemaRef ds:uri="http://schemas.microsoft.com/office/2006/metadata/properties"/>
    <ds:schemaRef ds:uri="http://schemas.microsoft.com/office/infopath/2007/PartnerControls"/>
    <ds:schemaRef ds:uri="07365db5-834e-461b-936d-b262613f6b11"/>
    <ds:schemaRef ds:uri="516a5839-a1e6-47ef-8ad5-973c144d70f2"/>
    <ds:schemaRef ds:uri="http://schemas.microsoft.com/sharepoint/v4"/>
  </ds:schemaRefs>
</ds:datastoreItem>
</file>

<file path=customXml/itemProps3.xml><?xml version="1.0" encoding="utf-8"?>
<ds:datastoreItem xmlns:ds="http://schemas.openxmlformats.org/officeDocument/2006/customXml" ds:itemID="{640D634D-C801-4D41-ABCA-4C497AB31704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103</TotalTime>
  <Words>48</Words>
  <Application>Microsoft Office PowerPoint</Application>
  <PresentationFormat>On-screen Show (4:3)</PresentationFormat>
  <Paragraphs>10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Informa Plc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Lewis, Rachel</dc:creator>
  <cp:lastModifiedBy>Thomas, Olivia</cp:lastModifiedBy>
  <cp:revision>33</cp:revision>
  <dcterms:created xsi:type="dcterms:W3CDTF">2014-03-27T11:29:50Z</dcterms:created>
  <dcterms:modified xsi:type="dcterms:W3CDTF">2025-06-19T14:20:22Z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2bbab825-a111-45e4-86a1-18cee0005896_Enabled">
    <vt:lpwstr>true</vt:lpwstr>
  </property>
  <property fmtid="{D5CDD505-2E9C-101B-9397-08002B2CF9AE}" pid="3" name="MSIP_Label_2bbab825-a111-45e4-86a1-18cee0005896_SetDate">
    <vt:lpwstr>2022-08-24T18:01:12Z</vt:lpwstr>
  </property>
  <property fmtid="{D5CDD505-2E9C-101B-9397-08002B2CF9AE}" pid="4" name="MSIP_Label_2bbab825-a111-45e4-86a1-18cee0005896_Method">
    <vt:lpwstr>Standard</vt:lpwstr>
  </property>
  <property fmtid="{D5CDD505-2E9C-101B-9397-08002B2CF9AE}" pid="5" name="MSIP_Label_2bbab825-a111-45e4-86a1-18cee0005896_Name">
    <vt:lpwstr>2bbab825-a111-45e4-86a1-18cee0005896</vt:lpwstr>
  </property>
  <property fmtid="{D5CDD505-2E9C-101B-9397-08002B2CF9AE}" pid="6" name="MSIP_Label_2bbab825-a111-45e4-86a1-18cee0005896_SiteId">
    <vt:lpwstr>2567d566-604c-408a-8a60-55d0dc9d9d6b</vt:lpwstr>
  </property>
  <property fmtid="{D5CDD505-2E9C-101B-9397-08002B2CF9AE}" pid="7" name="MSIP_Label_2bbab825-a111-45e4-86a1-18cee0005896_ActionId">
    <vt:lpwstr>0a82ec10-f034-47ee-8aaf-2416d6b50bed</vt:lpwstr>
  </property>
  <property fmtid="{D5CDD505-2E9C-101B-9397-08002B2CF9AE}" pid="8" name="MSIP_Label_2bbab825-a111-45e4-86a1-18cee0005896_ContentBits">
    <vt:lpwstr>2</vt:lpwstr>
  </property>
  <property fmtid="{D5CDD505-2E9C-101B-9397-08002B2CF9AE}" pid="9" name="ContentTypeId">
    <vt:lpwstr>0x010100AD2B76D9F406C041A7702C965A266AD1</vt:lpwstr>
  </property>
  <property fmtid="{D5CDD505-2E9C-101B-9397-08002B2CF9AE}" pid="10" name="MediaServiceImageTags">
    <vt:lpwstr/>
  </property>
</Properties>
</file>