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94517-AB39-4CD7-829F-EAF09B32E851}" type="datetimeFigureOut">
              <a:rPr lang="en-GB" smtClean="0"/>
              <a:t>20/02/2025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3CEF8-F526-4F60-B60C-BC158BDD2D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8609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94517-AB39-4CD7-829F-EAF09B32E851}" type="datetimeFigureOut">
              <a:rPr lang="en-GB" smtClean="0"/>
              <a:t>20/02/2025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3CEF8-F526-4F60-B60C-BC158BDD2D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3870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94517-AB39-4CD7-829F-EAF09B32E851}" type="datetimeFigureOut">
              <a:rPr lang="en-GB" smtClean="0"/>
              <a:t>20/02/2025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3CEF8-F526-4F60-B60C-BC158BDD2D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008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94517-AB39-4CD7-829F-EAF09B32E851}" type="datetimeFigureOut">
              <a:rPr lang="en-GB" smtClean="0"/>
              <a:t>20/02/2025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3CEF8-F526-4F60-B60C-BC158BDD2D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4759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94517-AB39-4CD7-829F-EAF09B32E851}" type="datetimeFigureOut">
              <a:rPr lang="en-GB" smtClean="0"/>
              <a:t>20/02/2025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3CEF8-F526-4F60-B60C-BC158BDD2D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8712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94517-AB39-4CD7-829F-EAF09B32E851}" type="datetimeFigureOut">
              <a:rPr lang="en-GB" smtClean="0"/>
              <a:t>20/02/2025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3CEF8-F526-4F60-B60C-BC158BDD2D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4115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94517-AB39-4CD7-829F-EAF09B32E851}" type="datetimeFigureOut">
              <a:rPr lang="en-GB" smtClean="0"/>
              <a:t>20/02/2025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3CEF8-F526-4F60-B60C-BC158BDD2D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0014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94517-AB39-4CD7-829F-EAF09B32E851}" type="datetimeFigureOut">
              <a:rPr lang="en-GB" smtClean="0"/>
              <a:t>20/02/2025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3CEF8-F526-4F60-B60C-BC158BDD2D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9498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94517-AB39-4CD7-829F-EAF09B32E851}" type="datetimeFigureOut">
              <a:rPr lang="en-GB" smtClean="0"/>
              <a:t>20/02/2025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3CEF8-F526-4F60-B60C-BC158BDD2D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7066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94517-AB39-4CD7-829F-EAF09B32E851}" type="datetimeFigureOut">
              <a:rPr lang="en-GB" smtClean="0"/>
              <a:t>20/02/2025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3CEF8-F526-4F60-B60C-BC158BDD2D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651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94517-AB39-4CD7-829F-EAF09B32E851}" type="datetimeFigureOut">
              <a:rPr lang="en-GB" smtClean="0"/>
              <a:t>20/02/2025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3CEF8-F526-4F60-B60C-BC158BDD2D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4969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A94517-AB39-4CD7-829F-EAF09B32E851}" type="datetimeFigureOut">
              <a:rPr lang="en-GB" smtClean="0"/>
              <a:t>20/02/2025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3CEF8-F526-4F60-B60C-BC158BDD2D2C}" type="slidenum">
              <a:rPr lang="en-GB" smtClean="0"/>
              <a:t>‹#›</a:t>
            </a:fld>
            <a:endParaRPr lang="en-GB"/>
          </a:p>
        </p:txBody>
      </p:sp>
      <p:sp>
        <p:nvSpPr>
          <p:cNvPr id="7" name="MSIPCMContentMarking" descr="{&quot;HashCode&quot;:-1348403003,&quot;Placement&quot;:&quot;Footer&quot;,&quot;Top&quot;:521.10614,&quot;Left&quot;:0.0,&quot;SlideWidth&quot;:960,&quot;SlideHeight&quot;:540}">
            <a:extLst>
              <a:ext uri="{FF2B5EF4-FFF2-40B4-BE49-F238E27FC236}">
                <a16:creationId xmlns:a16="http://schemas.microsoft.com/office/drawing/2014/main" id="{5805028B-C365-46C2-8A59-787246288A80}"/>
              </a:ext>
            </a:extLst>
          </p:cNvPr>
          <p:cNvSpPr txBox="1"/>
          <p:nvPr userDrawn="1"/>
        </p:nvSpPr>
        <p:spPr>
          <a:xfrm>
            <a:off x="0" y="6618048"/>
            <a:ext cx="2130404" cy="23995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GB" sz="900">
                <a:solidFill>
                  <a:srgbClr val="0078D7"/>
                </a:solidFill>
                <a:latin typeface="Rockwell" panose="02060603020205020403" pitchFamily="18" charset="0"/>
              </a:rPr>
              <a:t>Information Classification: General</a:t>
            </a:r>
          </a:p>
        </p:txBody>
      </p:sp>
    </p:spTree>
    <p:extLst>
      <p:ext uri="{BB962C8B-B14F-4D97-AF65-F5344CB8AC3E}">
        <p14:creationId xmlns:p14="http://schemas.microsoft.com/office/powerpoint/2010/main" val="350854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85052" y="2582091"/>
            <a:ext cx="7296539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SuperReturn International 2025 (2-6 June)</a:t>
            </a:r>
          </a:p>
          <a:p>
            <a:pPr algn="ctr"/>
            <a:r>
              <a:rPr lang="en-GB" dirty="0"/>
              <a:t>c/o Ana </a:t>
            </a:r>
            <a:r>
              <a:rPr lang="en-GB" sz="1800" dirty="0">
                <a:solidFill>
                  <a:srgbClr val="000000"/>
                </a:solidFill>
                <a:effectLst/>
                <a:ea typeface="Aptos" panose="020B0004020202020204" pitchFamily="34" charset="0"/>
              </a:rPr>
              <a:t>Luisa Portillo Stosik </a:t>
            </a:r>
            <a:endParaRPr lang="en-GB" dirty="0"/>
          </a:p>
          <a:p>
            <a:pPr algn="ctr"/>
            <a:r>
              <a:rPr lang="en-GB" dirty="0"/>
              <a:t>InterContinental Berlin</a:t>
            </a:r>
          </a:p>
          <a:p>
            <a:pPr algn="ctr"/>
            <a:r>
              <a:rPr lang="en-GB" dirty="0" err="1"/>
              <a:t>Budapester</a:t>
            </a:r>
            <a:r>
              <a:rPr lang="en-GB" dirty="0"/>
              <a:t> </a:t>
            </a:r>
            <a:r>
              <a:rPr lang="en-GB" dirty="0" err="1"/>
              <a:t>Strasse</a:t>
            </a:r>
            <a:r>
              <a:rPr lang="en-GB" dirty="0"/>
              <a:t> 2</a:t>
            </a:r>
          </a:p>
          <a:p>
            <a:pPr algn="ctr"/>
            <a:r>
              <a:rPr lang="en-GB" dirty="0"/>
              <a:t>10787 Berlin</a:t>
            </a:r>
          </a:p>
          <a:p>
            <a:pPr algn="ctr"/>
            <a:r>
              <a:rPr lang="en-GB" dirty="0"/>
              <a:t>Germany</a:t>
            </a:r>
          </a:p>
          <a:p>
            <a:pPr algn="ctr"/>
            <a:r>
              <a:rPr lang="en-GB" dirty="0"/>
              <a:t>Telephone: +49 30 2602 1151</a:t>
            </a:r>
          </a:p>
          <a:p>
            <a:pPr algn="ctr"/>
            <a:r>
              <a:rPr lang="en-GB" dirty="0">
                <a:solidFill>
                  <a:srgbClr val="00B0F0"/>
                </a:solidFill>
              </a:rPr>
              <a:t>Your name</a:t>
            </a:r>
          </a:p>
          <a:p>
            <a:pPr algn="ctr"/>
            <a:r>
              <a:rPr lang="en-GB" dirty="0">
                <a:solidFill>
                  <a:srgbClr val="00B0F0"/>
                </a:solidFill>
              </a:rPr>
              <a:t>Company name and Meeting Space Name/Number</a:t>
            </a:r>
          </a:p>
          <a:p>
            <a:pPr algn="ctr"/>
            <a:r>
              <a:rPr lang="en-GB" dirty="0">
                <a:solidFill>
                  <a:srgbClr val="00B0F0"/>
                </a:solidFill>
              </a:rPr>
              <a:t>Box XX of XX</a:t>
            </a:r>
          </a:p>
          <a:p>
            <a:pPr algn="ctr"/>
            <a:r>
              <a:rPr lang="en-GB" dirty="0">
                <a:solidFill>
                  <a:srgbClr val="00B0F0"/>
                </a:solidFill>
              </a:rPr>
              <a:t>Your contact number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4A8879D-048F-CC8D-D72D-1FD1DFCE25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1459" y="625129"/>
            <a:ext cx="5132810" cy="1405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79803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46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Arial</vt:lpstr>
      <vt:lpstr>Calibri</vt:lpstr>
      <vt:lpstr>Calibri Light</vt:lpstr>
      <vt:lpstr>Rockwell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Lewis, Rachel</dc:creator>
  <cp:lastModifiedBy>Kite-Banks, Lilli</cp:lastModifiedBy>
  <cp:revision>10</cp:revision>
  <dcterms:created xsi:type="dcterms:W3CDTF">2017-10-31T14:07:03Z</dcterms:created>
  <dcterms:modified xsi:type="dcterms:W3CDTF">2025-02-20T11:19:51Z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2bbab825-a111-45e4-86a1-18cee0005896_Enabled">
    <vt:lpwstr>true</vt:lpwstr>
  </property>
  <property fmtid="{D5CDD505-2E9C-101B-9397-08002B2CF9AE}" pid="3" name="MSIP_Label_2bbab825-a111-45e4-86a1-18cee0005896_SetDate">
    <vt:lpwstr>2023-01-23T09:02:01Z</vt:lpwstr>
  </property>
  <property fmtid="{D5CDD505-2E9C-101B-9397-08002B2CF9AE}" pid="4" name="MSIP_Label_2bbab825-a111-45e4-86a1-18cee0005896_Method">
    <vt:lpwstr>Standard</vt:lpwstr>
  </property>
  <property fmtid="{D5CDD505-2E9C-101B-9397-08002B2CF9AE}" pid="5" name="MSIP_Label_2bbab825-a111-45e4-86a1-18cee0005896_Name">
    <vt:lpwstr>2bbab825-a111-45e4-86a1-18cee0005896</vt:lpwstr>
  </property>
  <property fmtid="{D5CDD505-2E9C-101B-9397-08002B2CF9AE}" pid="6" name="MSIP_Label_2bbab825-a111-45e4-86a1-18cee0005896_SiteId">
    <vt:lpwstr>2567d566-604c-408a-8a60-55d0dc9d9d6b</vt:lpwstr>
  </property>
  <property fmtid="{D5CDD505-2E9C-101B-9397-08002B2CF9AE}" pid="7" name="MSIP_Label_2bbab825-a111-45e4-86a1-18cee0005896_ActionId">
    <vt:lpwstr>decd7f6e-1953-4453-a613-2d2ee6385201</vt:lpwstr>
  </property>
  <property fmtid="{D5CDD505-2E9C-101B-9397-08002B2CF9AE}" pid="8" name="MSIP_Label_2bbab825-a111-45e4-86a1-18cee0005896_ContentBits">
    <vt:lpwstr>2</vt:lpwstr>
  </property>
</Properties>
</file>