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DB40E-1868-982D-53F1-3BA9A4560FEA}" v="72" dt="2024-02-16T16:33:54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alambous, Louiza" userId="S::louiza.charalambous@informa.com::00393650-37cb-4b9c-9281-561ad5aa3e21" providerId="AD" clId="Web-{71ADB40E-1868-982D-53F1-3BA9A4560FEA}"/>
    <pc:docChg chg="modSld">
      <pc:chgData name="Charalambous, Louiza" userId="S::louiza.charalambous@informa.com::00393650-37cb-4b9c-9281-561ad5aa3e21" providerId="AD" clId="Web-{71ADB40E-1868-982D-53F1-3BA9A4560FEA}" dt="2024-02-16T16:33:54.883" v="39" actId="20577"/>
      <pc:docMkLst>
        <pc:docMk/>
      </pc:docMkLst>
      <pc:sldChg chg="modSp">
        <pc:chgData name="Charalambous, Louiza" userId="S::louiza.charalambous@informa.com::00393650-37cb-4b9c-9281-561ad5aa3e21" providerId="AD" clId="Web-{71ADB40E-1868-982D-53F1-3BA9A4560FEA}" dt="2024-02-16T16:33:54.883" v="39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71ADB40E-1868-982D-53F1-3BA9A4560FEA}" dt="2024-02-16T16:33:54.883" v="39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3211990C-0BC9-A0DE-8005-71B9AC75A399}"/>
    <pc:docChg chg="modSld">
      <pc:chgData name="Charalambous, Louiza" userId="S::louiza.charalambous@informa.com::00393650-37cb-4b9c-9281-561ad5aa3e21" providerId="AD" clId="Web-{3211990C-0BC9-A0DE-8005-71B9AC75A399}" dt="2023-10-23T16:18:57.115" v="10" actId="20577"/>
      <pc:docMkLst>
        <pc:docMk/>
      </pc:docMkLst>
      <pc:sldChg chg="modSp">
        <pc:chgData name="Charalambous, Louiza" userId="S::louiza.charalambous@informa.com::00393650-37cb-4b9c-9281-561ad5aa3e21" providerId="AD" clId="Web-{3211990C-0BC9-A0DE-8005-71B9AC75A399}" dt="2023-10-23T16:18:57.115" v="10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3211990C-0BC9-A0DE-8005-71B9AC75A399}" dt="2023-10-23T16:18:57.115" v="10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09692E1A-0D69-FEF8-9A8E-0351F670AF36}"/>
    <pc:docChg chg="modSld">
      <pc:chgData name="Charalambous, Louiza" userId="S::louiza.charalambous@informa.com::00393650-37cb-4b9c-9281-561ad5aa3e21" providerId="AD" clId="Web-{09692E1A-0D69-FEF8-9A8E-0351F670AF36}" dt="2024-01-15T15:54:19.180" v="3" actId="20577"/>
      <pc:docMkLst>
        <pc:docMk/>
      </pc:docMkLst>
      <pc:sldChg chg="modSp">
        <pc:chgData name="Charalambous, Louiza" userId="S::louiza.charalambous@informa.com::00393650-37cb-4b9c-9281-561ad5aa3e21" providerId="AD" clId="Web-{09692E1A-0D69-FEF8-9A8E-0351F670AF36}" dt="2024-01-15T15:54:19.180" v="3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09692E1A-0D69-FEF8-9A8E-0351F670AF36}" dt="2024-01-15T15:54:19.180" v="3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  <pc:docChgLst>
    <pc:chgData name="Charalambous, Louiza" userId="S::louiza.charalambous@informa.com::00393650-37cb-4b9c-9281-561ad5aa3e21" providerId="AD" clId="Web-{77ED9FFC-237A-78D9-9135-019F06BEEC1C}"/>
    <pc:docChg chg="modSld">
      <pc:chgData name="Charalambous, Louiza" userId="S::louiza.charalambous@informa.com::00393650-37cb-4b9c-9281-561ad5aa3e21" providerId="AD" clId="Web-{77ED9FFC-237A-78D9-9135-019F06BEEC1C}" dt="2024-01-15T15:27:58.001" v="28" actId="20577"/>
      <pc:docMkLst>
        <pc:docMk/>
      </pc:docMkLst>
      <pc:sldChg chg="addSp delSp modSp">
        <pc:chgData name="Charalambous, Louiza" userId="S::louiza.charalambous@informa.com::00393650-37cb-4b9c-9281-561ad5aa3e21" providerId="AD" clId="Web-{77ED9FFC-237A-78D9-9135-019F06BEEC1C}" dt="2024-01-15T15:27:58.001" v="28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77ED9FFC-237A-78D9-9135-019F06BEEC1C}" dt="2024-01-15T15:27:58.001" v="28" actId="20577"/>
          <ac:spMkLst>
            <pc:docMk/>
            <pc:sldMk cId="169329882" sldId="256"/>
            <ac:spMk id="4" creationId="{00000000-0000-0000-0000-000000000000}"/>
          </ac:spMkLst>
        </pc:spChg>
        <pc:picChg chg="del">
          <ac:chgData name="Charalambous, Louiza" userId="S::louiza.charalambous@informa.com::00393650-37cb-4b9c-9281-561ad5aa3e21" providerId="AD" clId="Web-{77ED9FFC-237A-78D9-9135-019F06BEEC1C}" dt="2024-01-15T15:26:06.045" v="1"/>
          <ac:picMkLst>
            <pc:docMk/>
            <pc:sldMk cId="169329882" sldId="256"/>
            <ac:picMk id="2" creationId="{F1F5D5C2-CC06-4DC6-9F00-98CC1E8BFF75}"/>
          </ac:picMkLst>
        </pc:picChg>
        <pc:picChg chg="add mod">
          <ac:chgData name="Charalambous, Louiza" userId="S::louiza.charalambous@informa.com::00393650-37cb-4b9c-9281-561ad5aa3e21" providerId="AD" clId="Web-{77ED9FFC-237A-78D9-9135-019F06BEEC1C}" dt="2024-01-15T15:26:14.389" v="5" actId="1076"/>
          <ac:picMkLst>
            <pc:docMk/>
            <pc:sldMk cId="169329882" sldId="256"/>
            <ac:picMk id="3" creationId="{B76D4333-DE7C-E40F-BA82-5DF9A40DDFE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A0F15E23-0836-4CB9-9675-858011D68FD7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84076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/>
              <a:t>SuperReturn US West </a:t>
            </a:r>
            <a:r>
              <a:rPr lang="en-GB"/>
              <a:t>15-17</a:t>
            </a:r>
            <a:r>
              <a:rPr lang="en-GB" baseline="30000"/>
              <a:t>th</a:t>
            </a:r>
            <a:r>
              <a:rPr lang="en-GB"/>
              <a:t> September</a:t>
            </a:r>
            <a:endParaRPr lang="en-GB" dirty="0"/>
          </a:p>
          <a:p>
            <a:pPr algn="ctr"/>
            <a:r>
              <a:rPr lang="en-GB" dirty="0">
                <a:cs typeface="Calibri"/>
              </a:rPr>
              <a:t>Attn: (Name of Onsite Contact), (Company Name)</a:t>
            </a:r>
            <a:endParaRPr lang="en-GB" dirty="0"/>
          </a:p>
          <a:p>
            <a:pPr algn="ctr"/>
            <a:r>
              <a:rPr lang="en-GB" dirty="0"/>
              <a:t>c/o Nancy Ceballos, Sr. Convention Services Manager</a:t>
            </a:r>
            <a:endParaRPr lang="en-GB" dirty="0">
              <a:ea typeface="Calibri"/>
              <a:cs typeface="Times New Roman"/>
            </a:endParaRPr>
          </a:p>
          <a:p>
            <a:pPr algn="ctr"/>
            <a:r>
              <a:rPr lang="en-GB" dirty="0"/>
              <a:t>Hilton Los Angeles/Universal City</a:t>
            </a:r>
            <a:endParaRPr lang="en-GB" dirty="0">
              <a:cs typeface="Calibri"/>
            </a:endParaRPr>
          </a:p>
          <a:p>
            <a:pPr algn="ctr"/>
            <a:r>
              <a:rPr lang="en-GB" dirty="0"/>
              <a:t>555 Universal Hollywood Drive</a:t>
            </a:r>
            <a:endParaRPr lang="en-GB" dirty="0">
              <a:cs typeface="Calibri"/>
            </a:endParaRPr>
          </a:p>
          <a:p>
            <a:pPr algn="ctr"/>
            <a:r>
              <a:rPr lang="en-GB" dirty="0"/>
              <a:t>Universal City, CA, 91608</a:t>
            </a:r>
            <a:endParaRPr lang="en-GB" dirty="0">
              <a:cs typeface="Calibri"/>
            </a:endParaRPr>
          </a:p>
          <a:p>
            <a:pPr algn="ctr"/>
            <a:endParaRPr lang="en-GB" dirty="0"/>
          </a:p>
          <a:p>
            <a:pPr algn="ctr"/>
            <a:r>
              <a:rPr lang="en-GB" dirty="0">
                <a:solidFill>
                  <a:srgbClr val="0070C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contact number</a:t>
            </a:r>
          </a:p>
        </p:txBody>
      </p:sp>
      <p:pic>
        <p:nvPicPr>
          <p:cNvPr id="3" name="Picture 2" descr="SuperReturn US West">
            <a:extLst>
              <a:ext uri="{FF2B5EF4-FFF2-40B4-BE49-F238E27FC236}">
                <a16:creationId xmlns:a16="http://schemas.microsoft.com/office/drawing/2014/main" id="{B76D4333-DE7C-E40F-BA82-5DF9A40DD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325" y="1548637"/>
            <a:ext cx="1972350" cy="55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5" ma:contentTypeDescription="Create a new document." ma:contentTypeScope="" ma:versionID="efdae73ded29f0e05f39577640eec23b">
  <xsd:schema xmlns:xsd="http://www.w3.org/2001/XMLSchema" xmlns:xs="http://www.w3.org/2001/XMLSchema" xmlns:p="http://schemas.microsoft.com/office/2006/metadata/properties" xmlns:ns2="516a5839-a1e6-47ef-8ad5-973c144d70f2" xmlns:ns3="07365db5-834e-461b-936d-b262613f6b11" targetNamespace="http://schemas.microsoft.com/office/2006/metadata/properties" ma:root="true" ma:fieldsID="f494ce3a41c0052be1629d9e91f5fff9" ns2:_="" ns3:_="">
    <xsd:import namespace="516a5839-a1e6-47ef-8ad5-973c144d70f2"/>
    <xsd:import namespace="07365db5-834e-461b-936d-b262613f6b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71C64C-E957-4A71-94AD-2C4D42E42B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78638D-401A-4DE7-AD50-9C72B9BDFD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a5839-a1e6-47ef-8ad5-973c144d70f2"/>
    <ds:schemaRef ds:uri="07365db5-834e-461b-936d-b262613f6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6C71D1-7CC0-4D7E-8FDD-3E3A4CC6DEDA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Rockwell</vt:lpstr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Leak, Rebecca</cp:lastModifiedBy>
  <cp:revision>53</cp:revision>
  <dcterms:created xsi:type="dcterms:W3CDTF">2014-03-27T11:29:50Z</dcterms:created>
  <dcterms:modified xsi:type="dcterms:W3CDTF">2025-07-17T15:19:26Z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2022-10-06T10:21:12Z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edbc2cfd-0e68-4432-a8aa-06b858df2c43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