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D61C82-E3AD-0B8C-42CC-8A867301BEBB}" v="5" dt="2024-01-24T14:31:08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alambous, Louiza" userId="S::louiza.charalambous@informa.com::00393650-37cb-4b9c-9281-561ad5aa3e21" providerId="AD" clId="Web-{4B7F52B2-CBB1-C4A7-A63C-5C68B02A07A1}"/>
    <pc:docChg chg="modSld">
      <pc:chgData name="Charalambous, Louiza" userId="S::louiza.charalambous@informa.com::00393650-37cb-4b9c-9281-561ad5aa3e21" providerId="AD" clId="Web-{4B7F52B2-CBB1-C4A7-A63C-5C68B02A07A1}" dt="2024-01-18T11:40:57.756" v="13" actId="20577"/>
      <pc:docMkLst>
        <pc:docMk/>
      </pc:docMkLst>
      <pc:sldChg chg="modSp">
        <pc:chgData name="Charalambous, Louiza" userId="S::louiza.charalambous@informa.com::00393650-37cb-4b9c-9281-561ad5aa3e21" providerId="AD" clId="Web-{4B7F52B2-CBB1-C4A7-A63C-5C68B02A07A1}" dt="2024-01-18T11:40:57.756" v="13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4B7F52B2-CBB1-C4A7-A63C-5C68B02A07A1}" dt="2024-01-18T11:40:57.756" v="13" actId="20577"/>
          <ac:spMkLst>
            <pc:docMk/>
            <pc:sldMk cId="3817980396" sldId="256"/>
            <ac:spMk id="5" creationId="{00000000-0000-0000-0000-000000000000}"/>
          </ac:spMkLst>
        </pc:spChg>
      </pc:sldChg>
    </pc:docChg>
  </pc:docChgLst>
  <pc:docChgLst>
    <pc:chgData name="Charalambous, Louiza" userId="S::louiza.charalambous@informa.com::00393650-37cb-4b9c-9281-561ad5aa3e21" providerId="AD" clId="Web-{6DD61C82-E3AD-0B8C-42CC-8A867301BEBB}"/>
    <pc:docChg chg="modSld">
      <pc:chgData name="Charalambous, Louiza" userId="S::louiza.charalambous@informa.com::00393650-37cb-4b9c-9281-561ad5aa3e21" providerId="AD" clId="Web-{6DD61C82-E3AD-0B8C-42CC-8A867301BEBB}" dt="2024-01-24T14:31:08.523" v="1" actId="20577"/>
      <pc:docMkLst>
        <pc:docMk/>
      </pc:docMkLst>
      <pc:sldChg chg="modSp">
        <pc:chgData name="Charalambous, Louiza" userId="S::louiza.charalambous@informa.com::00393650-37cb-4b9c-9281-561ad5aa3e21" providerId="AD" clId="Web-{6DD61C82-E3AD-0B8C-42CC-8A867301BEBB}" dt="2024-01-24T14:31:08.523" v="1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6DD61C82-E3AD-0B8C-42CC-8A867301BEBB}" dt="2024-01-24T14:31:08.523" v="1" actId="20577"/>
          <ac:spMkLst>
            <pc:docMk/>
            <pc:sldMk cId="3817980396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8EDBC2BA-30B8-4D19-8676-1C14A59546FA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6063" y="2298227"/>
            <a:ext cx="7296539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 err="1"/>
              <a:t>SuperVenture</a:t>
            </a:r>
            <a:r>
              <a:rPr lang="en-GB" dirty="0"/>
              <a:t> – 4</a:t>
            </a:r>
            <a:r>
              <a:rPr lang="en-GB" baseline="30000" dirty="0"/>
              <a:t>th</a:t>
            </a:r>
            <a:r>
              <a:rPr lang="en-GB" dirty="0"/>
              <a:t> – 6</a:t>
            </a:r>
            <a:r>
              <a:rPr lang="en-GB" baseline="30000" dirty="0"/>
              <a:t>th</a:t>
            </a:r>
            <a:r>
              <a:rPr lang="en-GB" dirty="0"/>
              <a:t> June 2024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FAO Louiza Charalambous/Svenja Kenaan</a:t>
            </a:r>
            <a:endParaRPr lang="en-GB" dirty="0">
              <a:cs typeface="Calibri"/>
            </a:endParaRPr>
          </a:p>
          <a:p>
            <a:pPr algn="ctr"/>
            <a:r>
              <a:rPr lang="en-GB" dirty="0"/>
              <a:t>Vienna House</a:t>
            </a:r>
            <a:br>
              <a:rPr lang="en-GB" dirty="0"/>
            </a:br>
            <a:r>
              <a:rPr lang="en-GB" dirty="0"/>
              <a:t>Vienna House by Wyndham Andel’s Berlin</a:t>
            </a:r>
            <a:br>
              <a:rPr lang="en-GB" dirty="0"/>
            </a:br>
            <a:r>
              <a:rPr lang="en-GB" dirty="0"/>
              <a:t>Landsberger Allee 106</a:t>
            </a:r>
            <a:br>
              <a:rPr lang="en-GB" dirty="0"/>
            </a:br>
            <a:r>
              <a:rPr lang="en-GB" dirty="0"/>
              <a:t>10369 Berlin</a:t>
            </a:r>
            <a:endParaRPr lang="en-GB" dirty="0">
              <a:ea typeface="Calibri"/>
              <a:cs typeface="Calibri"/>
            </a:endParaRPr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6499CD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Your contact number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FEFCE9B-29B8-45B4-B847-E4ED8DF9C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507" y="1218068"/>
            <a:ext cx="6348984" cy="94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365db5-834e-461b-936d-b262613f6b11" xsi:nil="true"/>
    <lcf76f155ced4ddcb4097134ff3c332f xmlns="516a5839-a1e6-47ef-8ad5-973c144d70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B76D9F406C041A7702C965A266AD1" ma:contentTypeVersion="15" ma:contentTypeDescription="Create a new document." ma:contentTypeScope="" ma:versionID="efdae73ded29f0e05f39577640eec23b">
  <xsd:schema xmlns:xsd="http://www.w3.org/2001/XMLSchema" xmlns:xs="http://www.w3.org/2001/XMLSchema" xmlns:p="http://schemas.microsoft.com/office/2006/metadata/properties" xmlns:ns2="516a5839-a1e6-47ef-8ad5-973c144d70f2" xmlns:ns3="07365db5-834e-461b-936d-b262613f6b11" targetNamespace="http://schemas.microsoft.com/office/2006/metadata/properties" ma:root="true" ma:fieldsID="f494ce3a41c0052be1629d9e91f5fff9" ns2:_="" ns3:_="">
    <xsd:import namespace="516a5839-a1e6-47ef-8ad5-973c144d70f2"/>
    <xsd:import namespace="07365db5-834e-461b-936d-b262613f6b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5839-a1e6-47ef-8ad5-973c144d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5db5-834e-461b-936d-b262613f6b1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4c42892-143f-4fea-b53b-0d86e5ed9b96}" ma:internalName="TaxCatchAll" ma:showField="CatchAllData" ma:web="07365db5-834e-461b-936d-b262613f6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6B5CEE-EB6A-4FCA-8B32-3EEA513BFFAD}">
  <ds:schemaRefs>
    <ds:schemaRef ds:uri="http://schemas.microsoft.com/office/2006/metadata/properties"/>
    <ds:schemaRef ds:uri="http://schemas.microsoft.com/office/infopath/2007/PartnerControls"/>
    <ds:schemaRef ds:uri="07365db5-834e-461b-936d-b262613f6b11"/>
    <ds:schemaRef ds:uri="516a5839-a1e6-47ef-8ad5-973c144d70f2"/>
  </ds:schemaRefs>
</ds:datastoreItem>
</file>

<file path=customXml/itemProps2.xml><?xml version="1.0" encoding="utf-8"?>
<ds:datastoreItem xmlns:ds="http://schemas.openxmlformats.org/officeDocument/2006/customXml" ds:itemID="{7382333D-5A7D-4B51-A48B-1838BD9E2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a5839-a1e6-47ef-8ad5-973c144d70f2"/>
    <ds:schemaRef ds:uri="07365db5-834e-461b-936d-b262613f6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BA9C4E-59B4-486B-BDEA-81CEAD2AC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Charalambous, Louiza</cp:lastModifiedBy>
  <cp:revision>22</cp:revision>
  <dcterms:created xsi:type="dcterms:W3CDTF">2017-10-31T14:07:03Z</dcterms:created>
  <dcterms:modified xsi:type="dcterms:W3CDTF">2024-01-24T14:31:14Z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2023-01-03T12:16:09Z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acc62f8c-f9b9-4d9d-8672-42f16b8d65be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0x010100AD2B76D9F406C041A7702C965A266AD1</vt:lpwstr>
  </property>
  <property fmtid="{D5CDD505-2E9C-101B-9397-08002B2CF9AE}" pid="10" name="MediaServiceImageTags">
    <vt:lpwstr/>
  </property>
</Properties>
</file>