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570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omas, Olivia" userId="74c202e2-7710-4ac8-a4df-7e0797fc2888" providerId="ADAL" clId="{137E4709-C654-456D-9891-04EB1ADD044A}"/>
    <pc:docChg chg="custSel modSld">
      <pc:chgData name="Thomas, Olivia" userId="74c202e2-7710-4ac8-a4df-7e0797fc2888" providerId="ADAL" clId="{137E4709-C654-456D-9891-04EB1ADD044A}" dt="2024-05-15T13:11:08.124" v="46" actId="1076"/>
      <pc:docMkLst>
        <pc:docMk/>
      </pc:docMkLst>
      <pc:sldChg chg="modSp mod">
        <pc:chgData name="Thomas, Olivia" userId="74c202e2-7710-4ac8-a4df-7e0797fc2888" providerId="ADAL" clId="{137E4709-C654-456D-9891-04EB1ADD044A}" dt="2024-05-15T13:11:08.124" v="46" actId="1076"/>
        <pc:sldMkLst>
          <pc:docMk/>
          <pc:sldMk cId="169329882" sldId="256"/>
        </pc:sldMkLst>
        <pc:spChg chg="mod">
          <ac:chgData name="Thomas, Olivia" userId="74c202e2-7710-4ac8-a4df-7e0797fc2888" providerId="ADAL" clId="{137E4709-C654-456D-9891-04EB1ADD044A}" dt="2024-05-15T13:11:08.124" v="46" actId="1076"/>
          <ac:spMkLst>
            <pc:docMk/>
            <pc:sldMk cId="169329882" sldId="256"/>
            <ac:spMk id="4" creationId="{00000000-0000-0000-0000-000000000000}"/>
          </ac:spMkLst>
        </pc:spChg>
        <pc:picChg chg="mod">
          <ac:chgData name="Thomas, Olivia" userId="74c202e2-7710-4ac8-a4df-7e0797fc2888" providerId="ADAL" clId="{137E4709-C654-456D-9891-04EB1ADD044A}" dt="2024-05-15T13:10:55.916" v="43" actId="1076"/>
          <ac:picMkLst>
            <pc:docMk/>
            <pc:sldMk cId="169329882" sldId="256"/>
            <ac:picMk id="5" creationId="{2E23CAF7-88E6-6E2C-12C7-186D651090B6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8894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352241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845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1362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12807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59749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8870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41755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894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51504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804B2D-9E56-4340-9D68-05145556CC89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7985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804B2D-9E56-4340-9D68-05145556CC89}" type="datetimeFigureOut">
              <a:rPr lang="en-GB" smtClean="0"/>
              <a:t>15/05/2024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BC353A-D323-44F2-8896-79BE6EE09668}" type="slidenum">
              <a:rPr lang="en-GB" smtClean="0"/>
              <a:t>‹#›</a:t>
            </a:fld>
            <a:endParaRPr lang="en-GB"/>
          </a:p>
        </p:txBody>
      </p:sp>
      <p:sp>
        <p:nvSpPr>
          <p:cNvPr id="7" name="MSIPCMContentMarking" descr="{&quot;HashCode&quot;:1561593418,&quot;Placement&quot;:&quot;Footer&quot;,&quot;Top&quot;:521.10614,&quot;Left&quot;:0.0,&quot;SlideWidth&quot;:720,&quot;SlideHeight&quot;:540}">
            <a:extLst>
              <a:ext uri="{FF2B5EF4-FFF2-40B4-BE49-F238E27FC236}">
                <a16:creationId xmlns:a16="http://schemas.microsoft.com/office/drawing/2014/main" id="{6313F385-2E85-4B51-8B22-0C35AC51BB70}"/>
              </a:ext>
            </a:extLst>
          </p:cNvPr>
          <p:cNvSpPr txBox="1"/>
          <p:nvPr userDrawn="1"/>
        </p:nvSpPr>
        <p:spPr>
          <a:xfrm>
            <a:off x="0" y="6618048"/>
            <a:ext cx="2130404" cy="239952"/>
          </a:xfrm>
          <a:prstGeom prst="rect">
            <a:avLst/>
          </a:prstGeom>
          <a:noFill/>
        </p:spPr>
        <p:txBody>
          <a:bodyPr vert="horz" wrap="square" lIns="0" tIns="0" rIns="0" bIns="0" rtlCol="0" anchor="ctr" anchorCtr="1">
            <a:spAutoFit/>
          </a:bodyPr>
          <a:lstStyle/>
          <a:p>
            <a:pPr algn="l">
              <a:spcBef>
                <a:spcPts val="0"/>
              </a:spcBef>
              <a:spcAft>
                <a:spcPts val="0"/>
              </a:spcAft>
            </a:pPr>
            <a:r>
              <a:rPr lang="en-GB" sz="900">
                <a:solidFill>
                  <a:srgbClr val="0078D7"/>
                </a:solidFill>
                <a:latin typeface="Rockwell" panose="02060603020205020403" pitchFamily="18" charset="0"/>
              </a:rPr>
              <a:t>Information Classification: General</a:t>
            </a:r>
          </a:p>
        </p:txBody>
      </p:sp>
    </p:spTree>
    <p:extLst>
      <p:ext uri="{BB962C8B-B14F-4D97-AF65-F5344CB8AC3E}">
        <p14:creationId xmlns:p14="http://schemas.microsoft.com/office/powerpoint/2010/main" val="26491004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09682" y="2924944"/>
            <a:ext cx="572463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000" dirty="0"/>
              <a:t>SuperReturn Middle East 2023 (14</a:t>
            </a:r>
            <a:r>
              <a:rPr lang="en-GB" sz="2000" baseline="30000" dirty="0"/>
              <a:t>th</a:t>
            </a:r>
            <a:r>
              <a:rPr lang="en-GB" sz="2000" dirty="0"/>
              <a:t> – 16</a:t>
            </a:r>
            <a:r>
              <a:rPr lang="en-GB" sz="2000" baseline="30000" dirty="0"/>
              <a:t>th</a:t>
            </a:r>
            <a:r>
              <a:rPr lang="en-GB" sz="2000" dirty="0"/>
              <a:t> October)</a:t>
            </a:r>
          </a:p>
          <a:p>
            <a:pPr algn="ctr"/>
            <a:r>
              <a:rPr lang="en-GB" sz="2000" dirty="0"/>
              <a:t>c/o </a:t>
            </a:r>
            <a:r>
              <a:rPr lang="en-GB" sz="2000" dirty="0">
                <a:latin typeface="Aptos" panose="020B0004020202020204" pitchFamily="34" charset="0"/>
              </a:rPr>
              <a:t>S</a:t>
            </a:r>
            <a:r>
              <a:rPr lang="en-GB" sz="20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hiela </a:t>
            </a:r>
            <a:r>
              <a:rPr lang="en-GB" sz="2000" dirty="0" err="1">
                <a:effectLst/>
                <a:latin typeface="Aptos" panose="020B0004020202020204" pitchFamily="34" charset="0"/>
                <a:ea typeface="Aptos" panose="020B0004020202020204" pitchFamily="34" charset="0"/>
                <a:cs typeface="Aptos" panose="020B0004020202020204" pitchFamily="34" charset="0"/>
              </a:rPr>
              <a:t>Alnaazer</a:t>
            </a:r>
            <a:endParaRPr lang="en-GB" sz="2000" dirty="0">
              <a:effectLst/>
              <a:latin typeface="Aptos" panose="020B0004020202020204" pitchFamily="34" charset="0"/>
              <a:ea typeface="Aptos" panose="020B0004020202020204" pitchFamily="34" charset="0"/>
              <a:cs typeface="Aptos" panose="020B0004020202020204" pitchFamily="34" charset="0"/>
            </a:endParaRPr>
          </a:p>
          <a:p>
            <a:pPr algn="ctr"/>
            <a:r>
              <a:rPr lang="en-GB" sz="2000" dirty="0"/>
              <a:t>The Ritz Carlton, Dubai International Financial Centre</a:t>
            </a:r>
          </a:p>
          <a:p>
            <a:pPr algn="ctr"/>
            <a:r>
              <a:rPr lang="en-US" sz="2000" dirty="0"/>
              <a:t>P.O Box 482032</a:t>
            </a:r>
          </a:p>
          <a:p>
            <a:pPr algn="ctr"/>
            <a:r>
              <a:rPr lang="en-GB" sz="2000" dirty="0"/>
              <a:t>Gate Village, DIFC</a:t>
            </a:r>
          </a:p>
          <a:p>
            <a:pPr algn="ctr"/>
            <a:r>
              <a:rPr lang="en-GB" sz="2000" dirty="0"/>
              <a:t>Dubai, United Arab Emirates</a:t>
            </a:r>
          </a:p>
          <a:p>
            <a:pPr algn="ctr"/>
            <a:r>
              <a:rPr lang="en-GB" sz="2000" dirty="0">
                <a:solidFill>
                  <a:srgbClr val="0070C0"/>
                </a:solidFill>
              </a:rPr>
              <a:t>Your name</a:t>
            </a:r>
          </a:p>
          <a:p>
            <a:pPr algn="ctr"/>
            <a:r>
              <a:rPr lang="en-GB" sz="2000" dirty="0">
                <a:solidFill>
                  <a:srgbClr val="0070C0"/>
                </a:solidFill>
              </a:rPr>
              <a:t>Company name</a:t>
            </a:r>
          </a:p>
          <a:p>
            <a:pPr algn="ctr"/>
            <a:r>
              <a:rPr lang="en-GB" sz="2000" dirty="0">
                <a:solidFill>
                  <a:srgbClr val="0070C0"/>
                </a:solidFill>
              </a:rPr>
              <a:t>Box XX of XX</a:t>
            </a:r>
          </a:p>
          <a:p>
            <a:pPr algn="ctr"/>
            <a:r>
              <a:rPr lang="en-GB" sz="2000" dirty="0">
                <a:solidFill>
                  <a:srgbClr val="0070C0"/>
                </a:solidFill>
              </a:rPr>
              <a:t>Your contact number</a:t>
            </a:r>
          </a:p>
        </p:txBody>
      </p:sp>
      <p:pic>
        <p:nvPicPr>
          <p:cNvPr id="5" name="Picture 4" descr="A purple and blue text&#10;&#10;Description automatically generated">
            <a:extLst>
              <a:ext uri="{FF2B5EF4-FFF2-40B4-BE49-F238E27FC236}">
                <a16:creationId xmlns:a16="http://schemas.microsoft.com/office/drawing/2014/main" id="{2E23CAF7-88E6-6E2C-12C7-186D651090B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9744" y="548680"/>
            <a:ext cx="7164512" cy="1861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3298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D2B76D9F406C041A7702C965A266AD1" ma:contentTypeVersion="15" ma:contentTypeDescription="Create a new document." ma:contentTypeScope="" ma:versionID="efdae73ded29f0e05f39577640eec23b">
  <xsd:schema xmlns:xsd="http://www.w3.org/2001/XMLSchema" xmlns:xs="http://www.w3.org/2001/XMLSchema" xmlns:p="http://schemas.microsoft.com/office/2006/metadata/properties" xmlns:ns2="516a5839-a1e6-47ef-8ad5-973c144d70f2" xmlns:ns3="07365db5-834e-461b-936d-b262613f6b11" targetNamespace="http://schemas.microsoft.com/office/2006/metadata/properties" ma:root="true" ma:fieldsID="f494ce3a41c0052be1629d9e91f5fff9" ns2:_="" ns3:_="">
    <xsd:import namespace="516a5839-a1e6-47ef-8ad5-973c144d70f2"/>
    <xsd:import namespace="07365db5-834e-461b-936d-b262613f6b1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16a5839-a1e6-47ef-8ad5-973c144d70f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11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2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4" nillable="true" ma:taxonomy="true" ma:internalName="lcf76f155ced4ddcb4097134ff3c332f" ma:taxonomyFieldName="MediaServiceImageTags" ma:displayName="Image Tags" ma:readOnly="false" ma:fieldId="{5cf76f15-5ced-4ddc-b409-7134ff3c332f}" ma:taxonomyMulti="true" ma:sspId="bdc0606b-8e5a-4aee-a68c-f4efcab0e830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19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7365db5-834e-461b-936d-b262613f6b11" elementFormDefault="qualified">
    <xsd:import namespace="http://schemas.microsoft.com/office/2006/documentManagement/types"/>
    <xsd:import namespace="http://schemas.microsoft.com/office/infopath/2007/PartnerControls"/>
    <xsd:element name="TaxCatchAll" ma:index="15" nillable="true" ma:displayName="Taxonomy Catch All Column" ma:hidden="true" ma:list="{f4c42892-143f-4fea-b53b-0d86e5ed9b96}" ma:internalName="TaxCatchAll" ma:showField="CatchAllData" ma:web="07365db5-834e-461b-936d-b262613f6b1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07365db5-834e-461b-936d-b262613f6b11" xsi:nil="true"/>
    <lcf76f155ced4ddcb4097134ff3c332f xmlns="516a5839-a1e6-47ef-8ad5-973c144d70f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6501FB45-6BD8-412D-BA56-DE31C3439C2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16a5839-a1e6-47ef-8ad5-973c144d70f2"/>
    <ds:schemaRef ds:uri="07365db5-834e-461b-936d-b262613f6b1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40D634D-C801-4D41-ABCA-4C497AB3170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358A3F4-E79A-447B-8E29-CD8EA1E03AF3}">
  <ds:schemaRefs>
    <ds:schemaRef ds:uri="http://schemas.microsoft.com/office/2006/metadata/properties"/>
    <ds:schemaRef ds:uri="http://schemas.microsoft.com/office/infopath/2007/PartnerControls"/>
    <ds:schemaRef ds:uri="07365db5-834e-461b-936d-b262613f6b11"/>
    <ds:schemaRef ds:uri="516a5839-a1e6-47ef-8ad5-973c144d70f2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48</Words>
  <Application>Microsoft Office PowerPoint</Application>
  <PresentationFormat>On-screen Show (4:3)</PresentationFormat>
  <Paragraphs>10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Arial</vt:lpstr>
      <vt:lpstr>Calibri</vt:lpstr>
      <vt:lpstr>Rockwell</vt:lpstr>
      <vt:lpstr>Office Theme</vt:lpstr>
      <vt:lpstr>PowerPoint Presentation</vt:lpstr>
    </vt:vector>
  </TitlesOfParts>
  <Company>Informa Plc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Lewis, Rachel</dc:creator>
  <cp:lastModifiedBy>Thomas, Olivia</cp:lastModifiedBy>
  <cp:revision>22</cp:revision>
  <dcterms:created xsi:type="dcterms:W3CDTF">2014-03-27T11:29:50Z</dcterms:created>
  <dcterms:modified xsi:type="dcterms:W3CDTF">2024-05-15T13:11:15Z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2bbab825-a111-45e4-86a1-18cee0005896_Enabled">
    <vt:lpwstr>true</vt:lpwstr>
  </property>
  <property fmtid="{D5CDD505-2E9C-101B-9397-08002B2CF9AE}" pid="3" name="MSIP_Label_2bbab825-a111-45e4-86a1-18cee0005896_SetDate">
    <vt:lpwstr>2022-08-24T18:01:12Z</vt:lpwstr>
  </property>
  <property fmtid="{D5CDD505-2E9C-101B-9397-08002B2CF9AE}" pid="4" name="MSIP_Label_2bbab825-a111-45e4-86a1-18cee0005896_Method">
    <vt:lpwstr>Standard</vt:lpwstr>
  </property>
  <property fmtid="{D5CDD505-2E9C-101B-9397-08002B2CF9AE}" pid="5" name="MSIP_Label_2bbab825-a111-45e4-86a1-18cee0005896_Name">
    <vt:lpwstr>2bbab825-a111-45e4-86a1-18cee0005896</vt:lpwstr>
  </property>
  <property fmtid="{D5CDD505-2E9C-101B-9397-08002B2CF9AE}" pid="6" name="MSIP_Label_2bbab825-a111-45e4-86a1-18cee0005896_SiteId">
    <vt:lpwstr>2567d566-604c-408a-8a60-55d0dc9d9d6b</vt:lpwstr>
  </property>
  <property fmtid="{D5CDD505-2E9C-101B-9397-08002B2CF9AE}" pid="7" name="MSIP_Label_2bbab825-a111-45e4-86a1-18cee0005896_ActionId">
    <vt:lpwstr>0a82ec10-f034-47ee-8aaf-2416d6b50bed</vt:lpwstr>
  </property>
  <property fmtid="{D5CDD505-2E9C-101B-9397-08002B2CF9AE}" pid="8" name="MSIP_Label_2bbab825-a111-45e4-86a1-18cee0005896_ContentBits">
    <vt:lpwstr>2</vt:lpwstr>
  </property>
  <property fmtid="{D5CDD505-2E9C-101B-9397-08002B2CF9AE}" pid="9" name="ContentTypeId">
    <vt:lpwstr>0x010100AD2B76D9F406C041A7702C965A266AD1</vt:lpwstr>
  </property>
</Properties>
</file>