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Olivia" userId="74c202e2-7710-4ac8-a4df-7e0797fc2888" providerId="ADAL" clId="{137E4709-C654-456D-9891-04EB1ADD044A}"/>
    <pc:docChg chg="custSel modSld">
      <pc:chgData name="Thomas, Olivia" userId="74c202e2-7710-4ac8-a4df-7e0797fc2888" providerId="ADAL" clId="{137E4709-C654-456D-9891-04EB1ADD044A}" dt="2024-05-15T13:11:08.124" v="46" actId="1076"/>
      <pc:docMkLst>
        <pc:docMk/>
      </pc:docMkLst>
      <pc:sldChg chg="modSp mod">
        <pc:chgData name="Thomas, Olivia" userId="74c202e2-7710-4ac8-a4df-7e0797fc2888" providerId="ADAL" clId="{137E4709-C654-456D-9891-04EB1ADD044A}" dt="2024-05-15T13:11:08.124" v="46" actId="1076"/>
        <pc:sldMkLst>
          <pc:docMk/>
          <pc:sldMk cId="169329882" sldId="256"/>
        </pc:sldMkLst>
        <pc:spChg chg="mod">
          <ac:chgData name="Thomas, Olivia" userId="74c202e2-7710-4ac8-a4df-7e0797fc2888" providerId="ADAL" clId="{137E4709-C654-456D-9891-04EB1ADD044A}" dt="2024-05-15T13:11:08.124" v="46" actId="1076"/>
          <ac:spMkLst>
            <pc:docMk/>
            <pc:sldMk cId="169329882" sldId="256"/>
            <ac:spMk id="4" creationId="{00000000-0000-0000-0000-000000000000}"/>
          </ac:spMkLst>
        </pc:spChg>
        <pc:picChg chg="mod">
          <ac:chgData name="Thomas, Olivia" userId="74c202e2-7710-4ac8-a4df-7e0797fc2888" providerId="ADAL" clId="{137E4709-C654-456D-9891-04EB1ADD044A}" dt="2024-05-15T13:10:55.916" v="43" actId="1076"/>
          <ac:picMkLst>
            <pc:docMk/>
            <pc:sldMk cId="169329882" sldId="256"/>
            <ac:picMk id="5" creationId="{2E23CAF7-88E6-6E2C-12C7-186D651090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9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4B2D-9E56-4340-9D68-05145556CC89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1561593418,&quot;Placement&quot;:&quot;Footer&quot;,&quot;Top&quot;:521.10614,&quot;Left&quot;:0.0,&quot;SlideWidth&quot;:720,&quot;SlideHeight&quot;:540}">
            <a:extLst>
              <a:ext uri="{FF2B5EF4-FFF2-40B4-BE49-F238E27FC236}">
                <a16:creationId xmlns:a16="http://schemas.microsoft.com/office/drawing/2014/main" id="{6313F385-2E85-4B51-8B22-0C35AC51BB70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6491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9682" y="2924944"/>
            <a:ext cx="57246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SuperReturn Middle East 2023 (14</a:t>
            </a:r>
            <a:r>
              <a:rPr lang="en-GB" sz="2000" baseline="30000" dirty="0"/>
              <a:t>th</a:t>
            </a:r>
            <a:r>
              <a:rPr lang="en-GB" sz="2000" dirty="0"/>
              <a:t> – 16</a:t>
            </a:r>
            <a:r>
              <a:rPr lang="en-GB" sz="2000" baseline="30000" dirty="0"/>
              <a:t>th</a:t>
            </a:r>
            <a:r>
              <a:rPr lang="en-GB" sz="2000" dirty="0"/>
              <a:t> October)</a:t>
            </a:r>
          </a:p>
          <a:p>
            <a:pPr algn="ctr"/>
            <a:r>
              <a:rPr lang="en-GB" sz="2000" dirty="0"/>
              <a:t>c/o </a:t>
            </a:r>
            <a:r>
              <a:rPr lang="en-GB" sz="2000" dirty="0">
                <a:latin typeface="Aptos" panose="020B0004020202020204" pitchFamily="34" charset="0"/>
              </a:rPr>
              <a:t>S</a:t>
            </a:r>
            <a:r>
              <a:rPr lang="en-GB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hiela </a:t>
            </a:r>
            <a:r>
              <a:rPr lang="en-GB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Alnaazer</a:t>
            </a:r>
            <a:endParaRPr lang="en-GB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/>
            <a:r>
              <a:rPr lang="en-GB" sz="2000" dirty="0"/>
              <a:t>The Ritz Carlton, Dubai International Financial Centre</a:t>
            </a:r>
          </a:p>
          <a:p>
            <a:pPr algn="ctr"/>
            <a:r>
              <a:rPr lang="en-US" sz="2000" dirty="0"/>
              <a:t>P.O Box 482032</a:t>
            </a:r>
          </a:p>
          <a:p>
            <a:pPr algn="ctr"/>
            <a:r>
              <a:rPr lang="en-GB" sz="2000" dirty="0"/>
              <a:t>Gate Village, DIFC</a:t>
            </a:r>
          </a:p>
          <a:p>
            <a:pPr algn="ctr"/>
            <a:r>
              <a:rPr lang="en-GB" sz="2000" dirty="0"/>
              <a:t>Dubai, United Arab Emirates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Your name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Company name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Box XX of XX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Your contact number</a:t>
            </a:r>
          </a:p>
        </p:txBody>
      </p:sp>
      <p:pic>
        <p:nvPicPr>
          <p:cNvPr id="5" name="Picture 4" descr="A purple and blue text&#10;&#10;Description automatically generated">
            <a:extLst>
              <a:ext uri="{FF2B5EF4-FFF2-40B4-BE49-F238E27FC236}">
                <a16:creationId xmlns:a16="http://schemas.microsoft.com/office/drawing/2014/main" id="{2E23CAF7-88E6-6E2C-12C7-186D65109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44" y="548680"/>
            <a:ext cx="7164512" cy="186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B76D9F406C041A7702C965A266AD1" ma:contentTypeVersion="15" ma:contentTypeDescription="Create a new document." ma:contentTypeScope="" ma:versionID="efdae73ded29f0e05f39577640eec23b">
  <xsd:schema xmlns:xsd="http://www.w3.org/2001/XMLSchema" xmlns:xs="http://www.w3.org/2001/XMLSchema" xmlns:p="http://schemas.microsoft.com/office/2006/metadata/properties" xmlns:ns2="516a5839-a1e6-47ef-8ad5-973c144d70f2" xmlns:ns3="07365db5-834e-461b-936d-b262613f6b11" targetNamespace="http://schemas.microsoft.com/office/2006/metadata/properties" ma:root="true" ma:fieldsID="f494ce3a41c0052be1629d9e91f5fff9" ns2:_="" ns3:_="">
    <xsd:import namespace="516a5839-a1e6-47ef-8ad5-973c144d70f2"/>
    <xsd:import namespace="07365db5-834e-461b-936d-b262613f6b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a5839-a1e6-47ef-8ad5-973c144d7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65db5-834e-461b-936d-b262613f6b1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4c42892-143f-4fea-b53b-0d86e5ed9b96}" ma:internalName="TaxCatchAll" ma:showField="CatchAllData" ma:web="07365db5-834e-461b-936d-b262613f6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365db5-834e-461b-936d-b262613f6b11" xsi:nil="true"/>
    <lcf76f155ced4ddcb4097134ff3c332f xmlns="516a5839-a1e6-47ef-8ad5-973c144d70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01FB45-6BD8-412D-BA56-DE31C3439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a5839-a1e6-47ef-8ad5-973c144d70f2"/>
    <ds:schemaRef ds:uri="07365db5-834e-461b-936d-b262613f6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0D634D-C801-4D41-ABCA-4C497AB317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58A3F4-E79A-447B-8E29-CD8EA1E03AF3}">
  <ds:schemaRefs>
    <ds:schemaRef ds:uri="http://schemas.microsoft.com/office/2006/metadata/properties"/>
    <ds:schemaRef ds:uri="http://schemas.microsoft.com/office/infopath/2007/PartnerControls"/>
    <ds:schemaRef ds:uri="07365db5-834e-461b-936d-b262613f6b11"/>
    <ds:schemaRef ds:uri="516a5839-a1e6-47ef-8ad5-973c144d70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Rockwell</vt:lpstr>
      <vt:lpstr>Office Theme</vt:lpstr>
      <vt:lpstr>PowerPoint Presentation</vt:lpstr>
    </vt:vector>
  </TitlesOfParts>
  <Company>Informa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Thomas, Olivia</cp:lastModifiedBy>
  <cp:revision>22</cp:revision>
  <dcterms:created xsi:type="dcterms:W3CDTF">2014-03-27T11:29:50Z</dcterms:created>
  <dcterms:modified xsi:type="dcterms:W3CDTF">2024-05-15T13:11:15Z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2022-08-24T18:01:12Z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0a82ec10-f034-47ee-8aaf-2416d6b50bed</vt:lpwstr>
  </property>
  <property fmtid="{D5CDD505-2E9C-101B-9397-08002B2CF9AE}" pid="8" name="MSIP_Label_2bbab825-a111-45e4-86a1-18cee0005896_ContentBits">
    <vt:lpwstr>2</vt:lpwstr>
  </property>
  <property fmtid="{D5CDD505-2E9C-101B-9397-08002B2CF9AE}" pid="9" name="ContentTypeId">
    <vt:lpwstr>0x010100AD2B76D9F406C041A7702C965A266AD1</vt:lpwstr>
  </property>
</Properties>
</file>