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1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1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6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4517-AB39-4CD7-829F-EAF09B32E851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5805028B-C365-46C2-8A59-787246288A80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508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238" y="603193"/>
            <a:ext cx="6678168" cy="16581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5052" y="2582091"/>
            <a:ext cx="72965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SuperReturn </a:t>
            </a:r>
            <a:r>
              <a:rPr lang="en-GB"/>
              <a:t>International 2024 (4-7 </a:t>
            </a:r>
            <a:r>
              <a:rPr lang="en-GB" dirty="0"/>
              <a:t>June)</a:t>
            </a:r>
          </a:p>
          <a:p>
            <a:pPr algn="ctr"/>
            <a:r>
              <a:rPr lang="en-GB" dirty="0"/>
              <a:t>c/o Thomas Benkert</a:t>
            </a:r>
          </a:p>
          <a:p>
            <a:pPr algn="ctr"/>
            <a:r>
              <a:rPr lang="en-GB" dirty="0"/>
              <a:t>InterContinental Berlin</a:t>
            </a:r>
          </a:p>
          <a:p>
            <a:pPr algn="ctr"/>
            <a:r>
              <a:rPr lang="en-GB" dirty="0" err="1"/>
              <a:t>Budapester</a:t>
            </a:r>
            <a:r>
              <a:rPr lang="en-GB" dirty="0"/>
              <a:t> </a:t>
            </a:r>
            <a:r>
              <a:rPr lang="en-GB" dirty="0" err="1"/>
              <a:t>Strasse</a:t>
            </a:r>
            <a:r>
              <a:rPr lang="en-GB" dirty="0"/>
              <a:t> 2</a:t>
            </a:r>
          </a:p>
          <a:p>
            <a:pPr algn="ctr"/>
            <a:r>
              <a:rPr lang="en-GB" dirty="0"/>
              <a:t>10787 Berlin</a:t>
            </a:r>
          </a:p>
          <a:p>
            <a:pPr algn="ctr"/>
            <a:r>
              <a:rPr lang="en-GB" dirty="0"/>
              <a:t>Germany</a:t>
            </a:r>
          </a:p>
          <a:p>
            <a:pPr algn="ctr"/>
            <a:r>
              <a:rPr lang="en-GB" dirty="0"/>
              <a:t>Telephone: +49 30 2602 1151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Company name and Meeting Space Name/Number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Your contact number</a:t>
            </a:r>
          </a:p>
        </p:txBody>
      </p:sp>
    </p:spTree>
    <p:extLst>
      <p:ext uri="{BB962C8B-B14F-4D97-AF65-F5344CB8AC3E}">
        <p14:creationId xmlns:p14="http://schemas.microsoft.com/office/powerpoint/2010/main" val="38179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Kite-Banks, Lilli</cp:lastModifiedBy>
  <cp:revision>7</cp:revision>
  <dcterms:created xsi:type="dcterms:W3CDTF">2017-10-31T14:07:03Z</dcterms:created>
  <dcterms:modified xsi:type="dcterms:W3CDTF">2024-01-23T14:03:21Z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2023-01-23T09:02:01Z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decd7f6e-1953-4453-a613-2d2ee6385201</vt:lpwstr>
  </property>
  <property fmtid="{D5CDD505-2E9C-101B-9397-08002B2CF9AE}" pid="8" name="MSIP_Label_2bbab825-a111-45e4-86a1-18cee0005896_ContentBits">
    <vt:lpwstr>2</vt:lpwstr>
  </property>
</Properties>
</file>