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3C6D36-B0AF-BB6B-B4DE-25230D52205A}" v="43" dt="2024-09-05T11:07:18.6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alambous, Louiza" userId="S::louiza.charalambous@informa.com::00393650-37cb-4b9c-9281-561ad5aa3e21" providerId="AD" clId="Web-{443C6D36-B0AF-BB6B-B4DE-25230D52205A}"/>
    <pc:docChg chg="modSld">
      <pc:chgData name="Charalambous, Louiza" userId="S::louiza.charalambous@informa.com::00393650-37cb-4b9c-9281-561ad5aa3e21" providerId="AD" clId="Web-{443C6D36-B0AF-BB6B-B4DE-25230D52205A}" dt="2024-09-05T11:07:18.646" v="19" actId="20577"/>
      <pc:docMkLst>
        <pc:docMk/>
      </pc:docMkLst>
      <pc:sldChg chg="modSp">
        <pc:chgData name="Charalambous, Louiza" userId="S::louiza.charalambous@informa.com::00393650-37cb-4b9c-9281-561ad5aa3e21" providerId="AD" clId="Web-{443C6D36-B0AF-BB6B-B4DE-25230D52205A}" dt="2024-09-05T11:07:18.646" v="19" actId="20577"/>
        <pc:sldMkLst>
          <pc:docMk/>
          <pc:sldMk cId="169329882" sldId="256"/>
        </pc:sldMkLst>
        <pc:spChg chg="mod">
          <ac:chgData name="Charalambous, Louiza" userId="S::louiza.charalambous@informa.com::00393650-37cb-4b9c-9281-561ad5aa3e21" providerId="AD" clId="Web-{443C6D36-B0AF-BB6B-B4DE-25230D52205A}" dt="2024-09-05T11:07:18.646" v="19" actId="20577"/>
          <ac:spMkLst>
            <pc:docMk/>
            <pc:sldMk cId="169329882" sldId="256"/>
            <ac:spMk id="4" creationId="{00000000-0000-0000-0000-000000000000}"/>
          </ac:spMkLst>
        </pc:spChg>
      </pc:sldChg>
    </pc:docChg>
  </pc:docChgLst>
  <pc:docChgLst>
    <pc:chgData name="Charalambous, Louiza" userId="S::louiza.charalambous@informa.com::00393650-37cb-4b9c-9281-561ad5aa3e21" providerId="AD" clId="Web-{3211990C-0BC9-A0DE-8005-71B9AC75A399}"/>
    <pc:docChg chg="modSld">
      <pc:chgData name="Charalambous, Louiza" userId="S::louiza.charalambous@informa.com::00393650-37cb-4b9c-9281-561ad5aa3e21" providerId="AD" clId="Web-{3211990C-0BC9-A0DE-8005-71B9AC75A399}" dt="2023-10-23T16:18:57.115" v="10" actId="20577"/>
      <pc:docMkLst>
        <pc:docMk/>
      </pc:docMkLst>
      <pc:sldChg chg="modSp">
        <pc:chgData name="Charalambous, Louiza" userId="S::louiza.charalambous@informa.com::00393650-37cb-4b9c-9281-561ad5aa3e21" providerId="AD" clId="Web-{3211990C-0BC9-A0DE-8005-71B9AC75A399}" dt="2023-10-23T16:18:57.115" v="10" actId="20577"/>
        <pc:sldMkLst>
          <pc:docMk/>
          <pc:sldMk cId="169329882" sldId="256"/>
        </pc:sldMkLst>
        <pc:spChg chg="mod">
          <ac:chgData name="Charalambous, Louiza" userId="S::louiza.charalambous@informa.com::00393650-37cb-4b9c-9281-561ad5aa3e21" providerId="AD" clId="Web-{3211990C-0BC9-A0DE-8005-71B9AC75A399}" dt="2023-10-23T16:18:57.115" v="10" actId="20577"/>
          <ac:spMkLst>
            <pc:docMk/>
            <pc:sldMk cId="169329882" sldId="25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89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224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45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36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28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97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87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75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894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50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98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04B2D-9E56-4340-9D68-05145556CC89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ContentMarking" descr="{&quot;HashCode&quot;:-1348403003,&quot;Placement&quot;:&quot;Footer&quot;,&quot;Top&quot;:521.10614,&quot;Left&quot;:0.0,&quot;SlideWidth&quot;:720,&quot;SlideHeight&quot;:540}">
            <a:extLst>
              <a:ext uri="{FF2B5EF4-FFF2-40B4-BE49-F238E27FC236}">
                <a16:creationId xmlns:a16="http://schemas.microsoft.com/office/drawing/2014/main" id="{A0F15E23-0836-4CB9-9675-858011D68FD7}"/>
              </a:ext>
            </a:extLst>
          </p:cNvPr>
          <p:cNvSpPr txBox="1"/>
          <p:nvPr userDrawn="1"/>
        </p:nvSpPr>
        <p:spPr>
          <a:xfrm>
            <a:off x="0" y="6618048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264910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492896"/>
            <a:ext cx="6840760" cy="31393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err="1"/>
              <a:t>SuperReturn</a:t>
            </a:r>
            <a:r>
              <a:rPr lang="en-GB" dirty="0"/>
              <a:t> Africa 2024 – 3</a:t>
            </a:r>
            <a:r>
              <a:rPr lang="en-GB" baseline="30000" dirty="0"/>
              <a:t>rd</a:t>
            </a:r>
            <a:r>
              <a:rPr lang="en-GB" dirty="0"/>
              <a:t>  – 5</a:t>
            </a:r>
            <a:r>
              <a:rPr lang="en-GB" baseline="30000" dirty="0"/>
              <a:t>th</a:t>
            </a:r>
            <a:r>
              <a:rPr lang="en-GB" dirty="0"/>
              <a:t> December </a:t>
            </a:r>
          </a:p>
          <a:p>
            <a:pPr algn="ctr"/>
            <a:r>
              <a:rPr lang="en-GB" dirty="0"/>
              <a:t>c/o Lauren Wright</a:t>
            </a:r>
            <a:endParaRPr lang="en-GB" dirty="0">
              <a:ea typeface="Calibri"/>
              <a:cs typeface="Times New Roman"/>
            </a:endParaRPr>
          </a:p>
          <a:p>
            <a:pPr algn="ctr"/>
            <a:r>
              <a:rPr lang="en-GB" dirty="0"/>
              <a:t>The Westin Cape Town</a:t>
            </a:r>
          </a:p>
          <a:p>
            <a:pPr algn="ctr" fontAlgn="auto"/>
            <a:r>
              <a:rPr lang="en-GB" b="0" i="0" dirty="0">
                <a:effectLst/>
              </a:rPr>
              <a:t>Lower Long Street</a:t>
            </a:r>
          </a:p>
          <a:p>
            <a:pPr algn="ctr" fontAlgn="auto"/>
            <a:r>
              <a:rPr lang="en-GB" b="0" i="0" dirty="0">
                <a:effectLst/>
              </a:rPr>
              <a:t>8000 Cape Town</a:t>
            </a:r>
          </a:p>
          <a:p>
            <a:pPr algn="ctr" fontAlgn="auto"/>
            <a:r>
              <a:rPr lang="en-GB" b="0" i="0" dirty="0">
                <a:effectLst/>
              </a:rPr>
              <a:t>South Africa</a:t>
            </a:r>
          </a:p>
          <a:p>
            <a:pPr algn="ctr" fontAlgn="auto"/>
            <a:endParaRPr lang="en-GB" b="0" i="0" dirty="0">
              <a:effectLst/>
            </a:endParaRPr>
          </a:p>
          <a:p>
            <a:pPr algn="ctr"/>
            <a:r>
              <a:rPr lang="en-GB" dirty="0">
                <a:solidFill>
                  <a:srgbClr val="0070C0"/>
                </a:solidFill>
              </a:rPr>
              <a:t>Your name</a:t>
            </a:r>
          </a:p>
          <a:p>
            <a:pPr algn="ctr"/>
            <a:r>
              <a:rPr lang="en-GB" dirty="0">
                <a:solidFill>
                  <a:srgbClr val="0070C0"/>
                </a:solidFill>
              </a:rPr>
              <a:t>Company name</a:t>
            </a:r>
          </a:p>
          <a:p>
            <a:pPr algn="ctr"/>
            <a:r>
              <a:rPr lang="en-GB" dirty="0">
                <a:solidFill>
                  <a:srgbClr val="0070C0"/>
                </a:solidFill>
              </a:rPr>
              <a:t>Box XX of XX</a:t>
            </a:r>
          </a:p>
          <a:p>
            <a:pPr algn="ctr"/>
            <a:r>
              <a:rPr lang="en-GB" dirty="0">
                <a:solidFill>
                  <a:srgbClr val="0070C0"/>
                </a:solidFill>
              </a:rPr>
              <a:t>Your contact number</a:t>
            </a:r>
          </a:p>
        </p:txBody>
      </p:sp>
      <p:pic>
        <p:nvPicPr>
          <p:cNvPr id="2" name="Picture 2" descr="SuperReturn Africa">
            <a:extLst>
              <a:ext uri="{FF2B5EF4-FFF2-40B4-BE49-F238E27FC236}">
                <a16:creationId xmlns:a16="http://schemas.microsoft.com/office/drawing/2014/main" id="{F1F5D5C2-CC06-4DC6-9F00-98CC1E8BF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92696"/>
            <a:ext cx="3993742" cy="113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329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7365db5-834e-461b-936d-b262613f6b11" xsi:nil="true"/>
    <lcf76f155ced4ddcb4097134ff3c332f xmlns="516a5839-a1e6-47ef-8ad5-973c144d70f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2B76D9F406C041A7702C965A266AD1" ma:contentTypeVersion="15" ma:contentTypeDescription="Create a new document." ma:contentTypeScope="" ma:versionID="efdae73ded29f0e05f39577640eec23b">
  <xsd:schema xmlns:xsd="http://www.w3.org/2001/XMLSchema" xmlns:xs="http://www.w3.org/2001/XMLSchema" xmlns:p="http://schemas.microsoft.com/office/2006/metadata/properties" xmlns:ns2="516a5839-a1e6-47ef-8ad5-973c144d70f2" xmlns:ns3="07365db5-834e-461b-936d-b262613f6b11" targetNamespace="http://schemas.microsoft.com/office/2006/metadata/properties" ma:root="true" ma:fieldsID="f494ce3a41c0052be1629d9e91f5fff9" ns2:_="" ns3:_="">
    <xsd:import namespace="516a5839-a1e6-47ef-8ad5-973c144d70f2"/>
    <xsd:import namespace="07365db5-834e-461b-936d-b262613f6b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a5839-a1e6-47ef-8ad5-973c144d7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365db5-834e-461b-936d-b262613f6b11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4c42892-143f-4fea-b53b-0d86e5ed9b96}" ma:internalName="TaxCatchAll" ma:showField="CatchAllData" ma:web="07365db5-834e-461b-936d-b262613f6b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6C71D1-7CC0-4D7E-8FDD-3E3A4CC6DEDA}">
  <ds:schemaRefs>
    <ds:schemaRef ds:uri="http://schemas.microsoft.com/office/2006/metadata/properties"/>
    <ds:schemaRef ds:uri="http://schemas.microsoft.com/office/infopath/2007/PartnerControls"/>
    <ds:schemaRef ds:uri="07365db5-834e-461b-936d-b262613f6b11"/>
    <ds:schemaRef ds:uri="516a5839-a1e6-47ef-8ad5-973c144d70f2"/>
  </ds:schemaRefs>
</ds:datastoreItem>
</file>

<file path=customXml/itemProps2.xml><?xml version="1.0" encoding="utf-8"?>
<ds:datastoreItem xmlns:ds="http://schemas.openxmlformats.org/officeDocument/2006/customXml" ds:itemID="{1578638D-401A-4DE7-AD50-9C72B9BDFD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6a5839-a1e6-47ef-8ad5-973c144d70f2"/>
    <ds:schemaRef ds:uri="07365db5-834e-461b-936d-b262613f6b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71C64C-E957-4A71-94AD-2C4D42E42B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Informa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Rachel</dc:creator>
  <cp:lastModifiedBy>Varesano, Valentina</cp:lastModifiedBy>
  <cp:revision>35</cp:revision>
  <dcterms:created xsi:type="dcterms:W3CDTF">2014-03-27T11:29:50Z</dcterms:created>
  <dcterms:modified xsi:type="dcterms:W3CDTF">2024-09-05T11:07:21Z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2022-10-06T10:21:12Z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edbc2cfd-0e68-4432-a8aa-06b858df2c43</vt:lpwstr>
  </property>
  <property fmtid="{D5CDD505-2E9C-101B-9397-08002B2CF9AE}" pid="8" name="MSIP_Label_2bbab825-a111-45e4-86a1-18cee0005896_ContentBits">
    <vt:lpwstr>2</vt:lpwstr>
  </property>
  <property fmtid="{D5CDD505-2E9C-101B-9397-08002B2CF9AE}" pid="9" name="ContentTypeId">
    <vt:lpwstr>0x010100AD2B76D9F406C041A7702C965A266AD1</vt:lpwstr>
  </property>
  <property fmtid="{D5CDD505-2E9C-101B-9397-08002B2CF9AE}" pid="10" name="MediaServiceImageTags">
    <vt:lpwstr/>
  </property>
</Properties>
</file>