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F87EB-2000-917A-0E4C-4F276D95D826}" v="42" dt="2023-09-04T15:20:17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90CF87EB-2000-917A-0E4C-4F276D95D826}"/>
    <pc:docChg chg="modSld">
      <pc:chgData name="Charalambous, Louiza" userId="S::louiza.charalambous@informa.com::00393650-37cb-4b9c-9281-561ad5aa3e21" providerId="AD" clId="Web-{90CF87EB-2000-917A-0E4C-4F276D95D826}" dt="2023-09-04T15:20:17.340" v="20" actId="20577"/>
      <pc:docMkLst>
        <pc:docMk/>
      </pc:docMkLst>
      <pc:sldChg chg="modSp">
        <pc:chgData name="Charalambous, Louiza" userId="S::louiza.charalambous@informa.com::00393650-37cb-4b9c-9281-561ad5aa3e21" providerId="AD" clId="Web-{90CF87EB-2000-917A-0E4C-4F276D95D826}" dt="2023-09-04T15:20:17.340" v="20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90CF87EB-2000-917A-0E4C-4F276D95D826}" dt="2023-09-04T15:20:17.340" v="20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6313F385-2E85-4B51-8B22-0C35AC51BB7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840760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 err="1"/>
              <a:t>SuperReturn</a:t>
            </a:r>
            <a:r>
              <a:rPr lang="en-GB" dirty="0"/>
              <a:t> Global Infrastructure 2023 (26</a:t>
            </a:r>
            <a:r>
              <a:rPr lang="en-GB" baseline="30000" dirty="0"/>
              <a:t>th</a:t>
            </a:r>
            <a:r>
              <a:rPr lang="en-GB" dirty="0"/>
              <a:t> – 28</a:t>
            </a:r>
            <a:r>
              <a:rPr lang="en-GB" baseline="30000" dirty="0"/>
              <a:t>th</a:t>
            </a:r>
            <a:r>
              <a:rPr lang="en-GB" dirty="0"/>
              <a:t> September)</a:t>
            </a:r>
          </a:p>
          <a:p>
            <a:pPr algn="ctr"/>
            <a:r>
              <a:rPr lang="en-GB" dirty="0"/>
              <a:t>c/o Aashi Gadia (+44 (0) 203 002 4414)    </a:t>
            </a:r>
            <a:endParaRPr lang="en-GB" dirty="0">
              <a:cs typeface="Calibri"/>
            </a:endParaRPr>
          </a:p>
          <a:p>
            <a:pPr algn="ctr"/>
            <a:r>
              <a:rPr lang="en-GB" dirty="0"/>
              <a:t>Hilton Tower Bridge</a:t>
            </a:r>
          </a:p>
          <a:p>
            <a:pPr algn="ctr"/>
            <a:r>
              <a:rPr lang="en-US" dirty="0"/>
              <a:t>5 More London Riverside - Tooley St</a:t>
            </a:r>
          </a:p>
          <a:p>
            <a:pPr algn="ctr"/>
            <a:r>
              <a:rPr lang="en-GB" dirty="0"/>
              <a:t>London</a:t>
            </a:r>
          </a:p>
          <a:p>
            <a:pPr algn="ctr"/>
            <a:r>
              <a:rPr lang="en-GB" dirty="0"/>
              <a:t>SE1 2BY</a:t>
            </a:r>
          </a:p>
          <a:p>
            <a:pPr algn="ctr"/>
            <a:r>
              <a:rPr lang="en-GB" dirty="0"/>
              <a:t>United Kingdom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Company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1028" name="Picture 4" descr="SuperReturn Global Infrastructure">
            <a:extLst>
              <a:ext uri="{FF2B5EF4-FFF2-40B4-BE49-F238E27FC236}">
                <a16:creationId xmlns:a16="http://schemas.microsoft.com/office/drawing/2014/main" id="{160B1DA3-F615-4E7B-8B68-7B73FDB2F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476672"/>
            <a:ext cx="7992888" cy="1198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C6EC80-0AF8-4CDD-9B96-410FAEC5F2EA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customXml/itemProps2.xml><?xml version="1.0" encoding="utf-8"?>
<ds:datastoreItem xmlns:ds="http://schemas.openxmlformats.org/officeDocument/2006/customXml" ds:itemID="{4E4C2F55-CCEA-4BB2-A7DC-7FEA4137B8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E49D91-16B8-4DDF-8630-4EAAF808F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Kite-Banks, Lilli</cp:lastModifiedBy>
  <cp:revision>28</cp:revision>
  <dcterms:created xsi:type="dcterms:W3CDTF">2014-03-27T11:29:50Z</dcterms:created>
  <dcterms:modified xsi:type="dcterms:W3CDTF">2023-09-04T15:20:19Z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2022-11-28T08:49:08Z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676191ad-2396-4fc3-a6f8-09abe006728b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