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9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7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0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8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4B2D-9E56-4340-9D68-05145556CC89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1561593418,&quot;Placement&quot;:&quot;Footer&quot;,&quot;Top&quot;:521.10614,&quot;Left&quot;:0.0,&quot;SlideWidth&quot;:720,&quot;SlideHeight&quot;:540}">
            <a:extLst>
              <a:ext uri="{FF2B5EF4-FFF2-40B4-BE49-F238E27FC236}">
                <a16:creationId xmlns:a16="http://schemas.microsoft.com/office/drawing/2014/main" id="{A0F15E23-0836-4CB9-9675-858011D68FD7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64910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124" y="2060848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Finovate Europe – 22</a:t>
            </a:r>
            <a:r>
              <a:rPr lang="en-GB" baseline="30000" dirty="0"/>
              <a:t>nd</a:t>
            </a:r>
            <a:r>
              <a:rPr lang="en-GB" dirty="0"/>
              <a:t> – 23</a:t>
            </a:r>
            <a:r>
              <a:rPr lang="en-GB" baseline="30000" dirty="0"/>
              <a:t>rd</a:t>
            </a:r>
            <a:r>
              <a:rPr lang="en-GB" dirty="0"/>
              <a:t> March </a:t>
            </a:r>
          </a:p>
          <a:p>
            <a:pPr algn="ctr"/>
            <a:r>
              <a:rPr lang="en-GB" dirty="0"/>
              <a:t>c/o Manasi </a:t>
            </a:r>
            <a:r>
              <a:rPr lang="en-GB" dirty="0" err="1"/>
              <a:t>Paradkar</a:t>
            </a:r>
            <a:endParaRPr lang="en-GB" dirty="0"/>
          </a:p>
          <a:p>
            <a:pPr algn="ctr"/>
            <a:r>
              <a:rPr lang="en-GB" dirty="0"/>
              <a:t>Intercontinental O2 </a:t>
            </a:r>
          </a:p>
          <a:p>
            <a:pPr algn="ctr"/>
            <a:r>
              <a:rPr lang="en-GB" dirty="0"/>
              <a:t>One Waterview Drive</a:t>
            </a:r>
          </a:p>
          <a:p>
            <a:pPr algn="ctr"/>
            <a:r>
              <a:rPr lang="en-GB" dirty="0"/>
              <a:t>Greenwich Peninsula </a:t>
            </a:r>
          </a:p>
          <a:p>
            <a:pPr algn="ctr"/>
            <a:r>
              <a:rPr lang="en-GB" dirty="0"/>
              <a:t>London</a:t>
            </a:r>
          </a:p>
          <a:p>
            <a:pPr algn="ctr"/>
            <a:r>
              <a:rPr lang="en-GB" dirty="0"/>
              <a:t>SE10 0TW</a:t>
            </a:r>
          </a:p>
          <a:p>
            <a:pPr algn="ctr"/>
            <a:r>
              <a:rPr lang="en-GB" dirty="0"/>
              <a:t>United Kingdom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Company name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Your contact number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6783B6-0442-43DA-9667-7C4150B7A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16" y="836712"/>
            <a:ext cx="7055768" cy="82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</vt:lpstr>
      <vt:lpstr>Office Theme</vt:lpstr>
      <vt:lpstr>PowerPoint Presentation</vt:lpstr>
    </vt:vector>
  </TitlesOfParts>
  <Company>Informa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Farrer, Catherine</cp:lastModifiedBy>
  <cp:revision>21</cp:revision>
  <dcterms:created xsi:type="dcterms:W3CDTF">2014-03-27T11:29:50Z</dcterms:created>
  <dcterms:modified xsi:type="dcterms:W3CDTF">2022-02-10T15:43:53Z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2022-02-10T15:43:53Z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c2690ced-8efa-436e-94a2-ed8989281ef4</vt:lpwstr>
  </property>
  <property fmtid="{D5CDD505-2E9C-101B-9397-08002B2CF9AE}" pid="8" name="MSIP_Label_2bbab825-a111-45e4-86a1-18cee0005896_ContentBits">
    <vt:lpwstr>2</vt:lpwstr>
  </property>
</Properties>
</file>