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89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224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45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362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28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974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87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755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894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504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4B2D-9E56-4340-9D68-05145556CC89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985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04B2D-9E56-4340-9D68-05145556CC89}" type="datetimeFigureOut">
              <a:rPr lang="en-GB" smtClean="0"/>
              <a:t>29/07/2021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C353A-D323-44F2-8896-79BE6EE0966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MSIPCMContentMarking" descr="{&quot;HashCode&quot;:1561593418,&quot;Placement&quot;:&quot;Footer&quot;,&quot;Top&quot;:521.10614,&quot;Left&quot;:0.0,&quot;SlideWidth&quot;:720,&quot;SlideHeight&quot;:540}">
            <a:extLst>
              <a:ext uri="{FF2B5EF4-FFF2-40B4-BE49-F238E27FC236}">
                <a16:creationId xmlns:a16="http://schemas.microsoft.com/office/drawing/2014/main" id="{11401A05-9823-43D1-A7C9-9F353F948721}"/>
              </a:ext>
            </a:extLst>
          </p:cNvPr>
          <p:cNvSpPr txBox="1"/>
          <p:nvPr userDrawn="1"/>
        </p:nvSpPr>
        <p:spPr>
          <a:xfrm>
            <a:off x="0" y="6618048"/>
            <a:ext cx="2130404" cy="23995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rgbClr val="0078D7"/>
                </a:solidFill>
                <a:latin typeface="Rockwell" panose="02060603020205020403" pitchFamily="18" charset="0"/>
              </a:rPr>
              <a:t>Information Classification: General</a:t>
            </a:r>
          </a:p>
        </p:txBody>
      </p:sp>
    </p:spTree>
    <p:extLst>
      <p:ext uri="{BB962C8B-B14F-4D97-AF65-F5344CB8AC3E}">
        <p14:creationId xmlns:p14="http://schemas.microsoft.com/office/powerpoint/2010/main" val="264910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2283621"/>
            <a:ext cx="68407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SuperReturn North America &amp; Energy 2021 (4 – 5 October)</a:t>
            </a:r>
          </a:p>
          <a:p>
            <a:pPr algn="ctr"/>
            <a:r>
              <a:rPr lang="en-US" b="1" dirty="0"/>
              <a:t>Megan Cote-Rodrigues</a:t>
            </a:r>
          </a:p>
          <a:p>
            <a:pPr algn="ctr"/>
            <a:r>
              <a:rPr lang="en-US" dirty="0"/>
              <a:t>Director of Event Planning &amp; Operations</a:t>
            </a:r>
            <a:endParaRPr lang="en-GB" dirty="0"/>
          </a:p>
          <a:p>
            <a:pPr algn="ctr"/>
            <a:r>
              <a:rPr lang="en-US" dirty="0"/>
              <a:t> Boston Marriott Long Wharf</a:t>
            </a:r>
          </a:p>
          <a:p>
            <a:pPr algn="ctr"/>
            <a:r>
              <a:rPr lang="en-US" dirty="0"/>
              <a:t>296 State Street</a:t>
            </a:r>
          </a:p>
          <a:p>
            <a:pPr algn="ctr"/>
            <a:r>
              <a:rPr lang="en-US" dirty="0"/>
              <a:t>Boston, MA 02109</a:t>
            </a:r>
            <a:endParaRPr lang="en-GB" dirty="0"/>
          </a:p>
          <a:p>
            <a:pPr algn="ctr"/>
            <a:r>
              <a:rPr lang="en-GB" dirty="0">
                <a:solidFill>
                  <a:srgbClr val="0070C0"/>
                </a:solidFill>
              </a:rPr>
              <a:t>Your name</a:t>
            </a:r>
          </a:p>
          <a:p>
            <a:pPr algn="ctr"/>
            <a:r>
              <a:rPr lang="en-GB" dirty="0">
                <a:solidFill>
                  <a:srgbClr val="0070C0"/>
                </a:solidFill>
              </a:rPr>
              <a:t>Company name</a:t>
            </a:r>
          </a:p>
          <a:p>
            <a:pPr algn="ctr"/>
            <a:r>
              <a:rPr lang="en-GB" dirty="0">
                <a:solidFill>
                  <a:srgbClr val="0070C0"/>
                </a:solidFill>
              </a:rPr>
              <a:t>Box XX of XX</a:t>
            </a:r>
          </a:p>
          <a:p>
            <a:pPr algn="ctr"/>
            <a:r>
              <a:rPr lang="en-GB" dirty="0">
                <a:solidFill>
                  <a:srgbClr val="0070C0"/>
                </a:solidFill>
              </a:rPr>
              <a:t>Your contact number</a:t>
            </a:r>
          </a:p>
        </p:txBody>
      </p:sp>
      <p:pic>
        <p:nvPicPr>
          <p:cNvPr id="1026" name="Picture 2" descr="SuperReturn North America">
            <a:extLst>
              <a:ext uri="{FF2B5EF4-FFF2-40B4-BE49-F238E27FC236}">
                <a16:creationId xmlns:a16="http://schemas.microsoft.com/office/drawing/2014/main" id="{3F4F02F9-61C0-40BB-B9CE-5E2B6DA16B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08" y="585707"/>
            <a:ext cx="361426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uperReturn Energy">
            <a:extLst>
              <a:ext uri="{FF2B5EF4-FFF2-40B4-BE49-F238E27FC236}">
                <a16:creationId xmlns:a16="http://schemas.microsoft.com/office/drawing/2014/main" id="{1400CA77-AF5A-46DD-8DAC-EBA1DA808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2190" y="585707"/>
            <a:ext cx="2829614" cy="910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329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43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Rockwell</vt:lpstr>
      <vt:lpstr>Office Theme</vt:lpstr>
      <vt:lpstr>PowerPoint Presentation</vt:lpstr>
    </vt:vector>
  </TitlesOfParts>
  <Company>Informa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Lewis, Rachel</dc:creator>
  <cp:lastModifiedBy>Grant, Tori</cp:lastModifiedBy>
  <cp:revision>18</cp:revision>
  <dcterms:created xsi:type="dcterms:W3CDTF">2014-03-27T11:29:50Z</dcterms:created>
  <dcterms:modified xsi:type="dcterms:W3CDTF">2021-07-29T16:28:19Z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bab825-a111-45e4-86a1-18cee0005896_Enabled">
    <vt:lpwstr>true</vt:lpwstr>
  </property>
  <property fmtid="{D5CDD505-2E9C-101B-9397-08002B2CF9AE}" pid="3" name="MSIP_Label_2bbab825-a111-45e4-86a1-18cee0005896_SetDate">
    <vt:lpwstr>2021-07-29T16:28:19Z</vt:lpwstr>
  </property>
  <property fmtid="{D5CDD505-2E9C-101B-9397-08002B2CF9AE}" pid="4" name="MSIP_Label_2bbab825-a111-45e4-86a1-18cee0005896_Method">
    <vt:lpwstr>Standard</vt:lpwstr>
  </property>
  <property fmtid="{D5CDD505-2E9C-101B-9397-08002B2CF9AE}" pid="5" name="MSIP_Label_2bbab825-a111-45e4-86a1-18cee0005896_Name">
    <vt:lpwstr>2bbab825-a111-45e4-86a1-18cee0005896</vt:lpwstr>
  </property>
  <property fmtid="{D5CDD505-2E9C-101B-9397-08002B2CF9AE}" pid="6" name="MSIP_Label_2bbab825-a111-45e4-86a1-18cee0005896_SiteId">
    <vt:lpwstr>2567d566-604c-408a-8a60-55d0dc9d9d6b</vt:lpwstr>
  </property>
  <property fmtid="{D5CDD505-2E9C-101B-9397-08002B2CF9AE}" pid="7" name="MSIP_Label_2bbab825-a111-45e4-86a1-18cee0005896_ActionId">
    <vt:lpwstr>f5934c3c-000b-467d-b14d-94032dbcc0ab</vt:lpwstr>
  </property>
  <property fmtid="{D5CDD505-2E9C-101B-9397-08002B2CF9AE}" pid="8" name="MSIP_Label_2bbab825-a111-45e4-86a1-18cee0005896_ContentBits">
    <vt:lpwstr>2</vt:lpwstr>
  </property>
</Properties>
</file>