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9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6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8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7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0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8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4B2D-9E56-4340-9D68-05145556CC89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1561593418,&quot;Placement&quot;:&quot;Footer&quot;,&quot;Top&quot;:521.10614,&quot;Left&quot;:0.0,&quot;SlideWidth&quot;:720,&quot;SlideHeight&quot;:540}">
            <a:extLst>
              <a:ext uri="{FF2B5EF4-FFF2-40B4-BE49-F238E27FC236}">
                <a16:creationId xmlns:a16="http://schemas.microsoft.com/office/drawing/2014/main" id="{A0F15E23-0836-4CB9-9675-858011D68FD7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64910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492896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SuperReturn Africa 2021 – 2</a:t>
            </a:r>
            <a:r>
              <a:rPr lang="en-GB" baseline="30000" dirty="0"/>
              <a:t>nd</a:t>
            </a:r>
            <a:r>
              <a:rPr lang="en-GB" dirty="0"/>
              <a:t> – 4</a:t>
            </a:r>
            <a:r>
              <a:rPr lang="en-GB" baseline="30000" dirty="0"/>
              <a:t>th</a:t>
            </a:r>
            <a:r>
              <a:rPr lang="en-GB" dirty="0"/>
              <a:t> November</a:t>
            </a:r>
          </a:p>
          <a:p>
            <a:pPr algn="ctr"/>
            <a:r>
              <a:rPr lang="en-GB" dirty="0"/>
              <a:t>c/o Orsolya Galfi</a:t>
            </a:r>
          </a:p>
          <a:p>
            <a:pPr algn="ctr"/>
            <a:r>
              <a:rPr lang="en-GB" dirty="0"/>
              <a:t>Hilton Tower Bridge </a:t>
            </a:r>
          </a:p>
          <a:p>
            <a:pPr algn="ctr"/>
            <a:r>
              <a:rPr lang="en-GB" dirty="0"/>
              <a:t>5 More London Riverside</a:t>
            </a:r>
          </a:p>
          <a:p>
            <a:pPr algn="ctr"/>
            <a:r>
              <a:rPr lang="en-GB" dirty="0"/>
              <a:t>Tooley Street</a:t>
            </a:r>
          </a:p>
          <a:p>
            <a:pPr algn="ctr"/>
            <a:r>
              <a:rPr lang="en-GB" dirty="0"/>
              <a:t>London</a:t>
            </a:r>
          </a:p>
          <a:p>
            <a:pPr algn="ctr"/>
            <a:r>
              <a:rPr lang="en-GB" dirty="0"/>
              <a:t>SE1 2BY</a:t>
            </a:r>
          </a:p>
          <a:p>
            <a:pPr algn="ctr"/>
            <a:r>
              <a:rPr lang="en-GB" dirty="0"/>
              <a:t>United Kingdom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Your name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Company name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Box XX of XX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Your contact number</a:t>
            </a:r>
          </a:p>
        </p:txBody>
      </p:sp>
      <p:pic>
        <p:nvPicPr>
          <p:cNvPr id="2" name="Picture 2" descr="SuperReturn Africa">
            <a:extLst>
              <a:ext uri="{FF2B5EF4-FFF2-40B4-BE49-F238E27FC236}">
                <a16:creationId xmlns:a16="http://schemas.microsoft.com/office/drawing/2014/main" id="{F1F5D5C2-CC06-4DC6-9F00-98CC1E8BF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92696"/>
            <a:ext cx="3993742" cy="113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2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</vt:lpstr>
      <vt:lpstr>Office Theme</vt:lpstr>
      <vt:lpstr>PowerPoint Presentation</vt:lpstr>
    </vt:vector>
  </TitlesOfParts>
  <Company>Informa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Farrer, Catherine</cp:lastModifiedBy>
  <cp:revision>18</cp:revision>
  <dcterms:created xsi:type="dcterms:W3CDTF">2014-03-27T11:29:50Z</dcterms:created>
  <dcterms:modified xsi:type="dcterms:W3CDTF">2021-10-07T15:08:14Z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2021-10-07T15:08:14Z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6cfcce45-17c3-4c08-8858-4b3b32bb4bf3</vt:lpwstr>
  </property>
  <property fmtid="{D5CDD505-2E9C-101B-9397-08002B2CF9AE}" pid="8" name="MSIP_Label_2bbab825-a111-45e4-86a1-18cee0005896_ContentBits">
    <vt:lpwstr>2</vt:lpwstr>
  </property>
</Properties>
</file>