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94" r:id="rId6"/>
    <p:sldMasterId id="2147483700" r:id="rId7"/>
    <p:sldMasterId id="2147483712" r:id="rId8"/>
    <p:sldMasterId id="2147483740" r:id="rId9"/>
  </p:sldMasterIdLst>
  <p:notesMasterIdLst>
    <p:notesMasterId r:id="rId40"/>
  </p:notesMasterIdLst>
  <p:sldIdLst>
    <p:sldId id="271" r:id="rId10"/>
    <p:sldId id="287" r:id="rId11"/>
    <p:sldId id="288" r:id="rId12"/>
    <p:sldId id="257" r:id="rId13"/>
    <p:sldId id="258" r:id="rId14"/>
    <p:sldId id="259" r:id="rId15"/>
    <p:sldId id="260" r:id="rId16"/>
    <p:sldId id="261" r:id="rId17"/>
    <p:sldId id="262" r:id="rId18"/>
    <p:sldId id="263" r:id="rId19"/>
    <p:sldId id="301" r:id="rId20"/>
    <p:sldId id="267" r:id="rId21"/>
    <p:sldId id="268" r:id="rId22"/>
    <p:sldId id="270" r:id="rId23"/>
    <p:sldId id="256" r:id="rId24"/>
    <p:sldId id="293" r:id="rId25"/>
    <p:sldId id="291" r:id="rId26"/>
    <p:sldId id="296" r:id="rId27"/>
    <p:sldId id="292" r:id="rId28"/>
    <p:sldId id="319" r:id="rId29"/>
    <p:sldId id="320" r:id="rId30"/>
    <p:sldId id="321" r:id="rId31"/>
    <p:sldId id="322" r:id="rId32"/>
    <p:sldId id="303" r:id="rId33"/>
    <p:sldId id="305" r:id="rId34"/>
    <p:sldId id="323" r:id="rId35"/>
    <p:sldId id="290" r:id="rId36"/>
    <p:sldId id="308" r:id="rId37"/>
    <p:sldId id="310" r:id="rId38"/>
    <p:sldId id="304" r:id="rId39"/>
  </p:sldIdLst>
  <p:sldSz cx="12192000" cy="6858000"/>
  <p:notesSz cx="12192000" cy="6858000"/>
  <p:custDataLst>
    <p:tags r:id="rId41"/>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C2D8"/>
    <a:srgbClr val="DC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0B363-23FB-0398-2B8B-943F3A3ABB49}" v="629" dt="2024-10-21T19:44:36.1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hi, Jaclyn" userId="S::jaclyn.bianchi@informa.com::eaf0245c-2f60-4825-95ce-67b09a89efa6" providerId="AD" clId="Web-{1A7D10F6-8ED3-93CF-1BEC-795C1F2F9E03}"/>
    <pc:docChg chg="modSld">
      <pc:chgData name="Bianchi, Jaclyn" userId="S::jaclyn.bianchi@informa.com::eaf0245c-2f60-4825-95ce-67b09a89efa6" providerId="AD" clId="Web-{1A7D10F6-8ED3-93CF-1BEC-795C1F2F9E03}" dt="2024-04-22T13:46:37.006" v="53" actId="20577"/>
      <pc:docMkLst>
        <pc:docMk/>
      </pc:docMkLst>
      <pc:sldChg chg="modSp">
        <pc:chgData name="Bianchi, Jaclyn" userId="S::jaclyn.bianchi@informa.com::eaf0245c-2f60-4825-95ce-67b09a89efa6" providerId="AD" clId="Web-{1A7D10F6-8ED3-93CF-1BEC-795C1F2F9E03}" dt="2024-04-22T13:44:30.675" v="22" actId="20577"/>
        <pc:sldMkLst>
          <pc:docMk/>
          <pc:sldMk cId="0" sldId="270"/>
        </pc:sldMkLst>
      </pc:sldChg>
      <pc:sldChg chg="modSp">
        <pc:chgData name="Bianchi, Jaclyn" userId="S::jaclyn.bianchi@informa.com::eaf0245c-2f60-4825-95ce-67b09a89efa6" providerId="AD" clId="Web-{1A7D10F6-8ED3-93CF-1BEC-795C1F2F9E03}" dt="2024-04-22T13:43:03.579" v="8" actId="20577"/>
        <pc:sldMkLst>
          <pc:docMk/>
          <pc:sldMk cId="2932057173" sldId="271"/>
        </pc:sldMkLst>
      </pc:sldChg>
      <pc:sldChg chg="modSp">
        <pc:chgData name="Bianchi, Jaclyn" userId="S::jaclyn.bianchi@informa.com::eaf0245c-2f60-4825-95ce-67b09a89efa6" providerId="AD" clId="Web-{1A7D10F6-8ED3-93CF-1BEC-795C1F2F9E03}" dt="2024-04-22T13:45:36.583" v="31" actId="20577"/>
        <pc:sldMkLst>
          <pc:docMk/>
          <pc:sldMk cId="2791775679" sldId="305"/>
        </pc:sldMkLst>
      </pc:sldChg>
      <pc:sldChg chg="modSp">
        <pc:chgData name="Bianchi, Jaclyn" userId="S::jaclyn.bianchi@informa.com::eaf0245c-2f60-4825-95ce-67b09a89efa6" providerId="AD" clId="Web-{1A7D10F6-8ED3-93CF-1BEC-795C1F2F9E03}" dt="2024-04-22T13:46:37.006" v="53" actId="20577"/>
        <pc:sldMkLst>
          <pc:docMk/>
          <pc:sldMk cId="2640150605" sldId="308"/>
        </pc:sldMkLst>
      </pc:sldChg>
      <pc:sldChg chg="modSp">
        <pc:chgData name="Bianchi, Jaclyn" userId="S::jaclyn.bianchi@informa.com::eaf0245c-2f60-4825-95ce-67b09a89efa6" providerId="AD" clId="Web-{1A7D10F6-8ED3-93CF-1BEC-795C1F2F9E03}" dt="2024-04-22T13:44:52.004" v="26" actId="20577"/>
        <pc:sldMkLst>
          <pc:docMk/>
          <pc:sldMk cId="3605706919" sldId="319"/>
        </pc:sldMkLst>
      </pc:sldChg>
      <pc:sldChg chg="modSp">
        <pc:chgData name="Bianchi, Jaclyn" userId="S::jaclyn.bianchi@informa.com::eaf0245c-2f60-4825-95ce-67b09a89efa6" providerId="AD" clId="Web-{1A7D10F6-8ED3-93CF-1BEC-795C1F2F9E03}" dt="2024-04-22T13:45:10.926" v="28" actId="20577"/>
        <pc:sldMkLst>
          <pc:docMk/>
          <pc:sldMk cId="3920051562" sldId="320"/>
        </pc:sldMkLst>
      </pc:sldChg>
      <pc:sldChg chg="modSp">
        <pc:chgData name="Bianchi, Jaclyn" userId="S::jaclyn.bianchi@informa.com::eaf0245c-2f60-4825-95ce-67b09a89efa6" providerId="AD" clId="Web-{1A7D10F6-8ED3-93CF-1BEC-795C1F2F9E03}" dt="2024-04-22T13:45:59.427" v="42" actId="20577"/>
        <pc:sldMkLst>
          <pc:docMk/>
          <pc:sldMk cId="3150463641" sldId="323"/>
        </pc:sldMkLst>
      </pc:sldChg>
    </pc:docChg>
  </pc:docChgLst>
  <pc:docChgLst>
    <pc:chgData clId="Web-{2A70B363-23FB-0398-2B8B-943F3A3ABB49}"/>
    <pc:docChg chg="modSld">
      <pc:chgData name="" userId="" providerId="" clId="Web-{2A70B363-23FB-0398-2B8B-943F3A3ABB49}" dt="2024-10-21T19:09:14.089" v="9" actId="20577"/>
      <pc:docMkLst>
        <pc:docMk/>
      </pc:docMkLst>
      <pc:sldChg chg="modSp">
        <pc:chgData name="" userId="" providerId="" clId="Web-{2A70B363-23FB-0398-2B8B-943F3A3ABB49}" dt="2024-10-21T19:09:14.089" v="9" actId="20577"/>
        <pc:sldMkLst>
          <pc:docMk/>
          <pc:sldMk cId="2932057173" sldId="271"/>
        </pc:sldMkLst>
        <pc:spChg chg="mod">
          <ac:chgData name="" userId="" providerId="" clId="Web-{2A70B363-23FB-0398-2B8B-943F3A3ABB49}" dt="2024-10-21T19:09:14.089" v="9" actId="20577"/>
          <ac:spMkLst>
            <pc:docMk/>
            <pc:sldMk cId="2932057173" sldId="271"/>
            <ac:spMk id="7" creationId="{23684E40-B2E7-44E1-BEA0-92D94BEBB078}"/>
          </ac:spMkLst>
        </pc:spChg>
      </pc:sldChg>
    </pc:docChg>
  </pc:docChgLst>
  <pc:docChgLst>
    <pc:chgData clId="Web-{334EA792-E96F-09D9-3FD2-2C55C2FA6B49}"/>
    <pc:docChg chg="modSld">
      <pc:chgData name="" userId="" providerId="" clId="Web-{334EA792-E96F-09D9-3FD2-2C55C2FA6B49}" dt="2023-11-17T15:15:58.039" v="9" actId="20577"/>
      <pc:docMkLst>
        <pc:docMk/>
      </pc:docMkLst>
      <pc:sldChg chg="modSp">
        <pc:chgData name="" userId="" providerId="" clId="Web-{334EA792-E96F-09D9-3FD2-2C55C2FA6B49}" dt="2023-11-17T15:15:58.039" v="9" actId="20577"/>
        <pc:sldMkLst>
          <pc:docMk/>
          <pc:sldMk cId="2932057173" sldId="271"/>
        </pc:sldMkLst>
      </pc:sldChg>
    </pc:docChg>
  </pc:docChgLst>
  <pc:docChgLst>
    <pc:chgData name="Bianchi, Jaclyn" userId="S::jaclyn.bianchi@informa.com::eaf0245c-2f60-4825-95ce-67b09a89efa6" providerId="AD" clId="Web-{05535E74-49AA-2EFC-84F9-41DD7403CF37}"/>
    <pc:docChg chg="modSld">
      <pc:chgData name="Bianchi, Jaclyn" userId="S::jaclyn.bianchi@informa.com::eaf0245c-2f60-4825-95ce-67b09a89efa6" providerId="AD" clId="Web-{05535E74-49AA-2EFC-84F9-41DD7403CF37}" dt="2024-04-25T17:30:26.419" v="42" actId="20577"/>
      <pc:docMkLst>
        <pc:docMk/>
      </pc:docMkLst>
      <pc:sldChg chg="modSp">
        <pc:chgData name="Bianchi, Jaclyn" userId="S::jaclyn.bianchi@informa.com::eaf0245c-2f60-4825-95ce-67b09a89efa6" providerId="AD" clId="Web-{05535E74-49AA-2EFC-84F9-41DD7403CF37}" dt="2024-04-25T17:29:32.356" v="20" actId="20577"/>
        <pc:sldMkLst>
          <pc:docMk/>
          <pc:sldMk cId="3920051562" sldId="320"/>
        </pc:sldMkLst>
      </pc:sldChg>
      <pc:sldChg chg="modSp">
        <pc:chgData name="Bianchi, Jaclyn" userId="S::jaclyn.bianchi@informa.com::eaf0245c-2f60-4825-95ce-67b09a89efa6" providerId="AD" clId="Web-{05535E74-49AA-2EFC-84F9-41DD7403CF37}" dt="2024-04-25T17:29:44.262" v="21" actId="20577"/>
        <pc:sldMkLst>
          <pc:docMk/>
          <pc:sldMk cId="2463541598" sldId="322"/>
        </pc:sldMkLst>
      </pc:sldChg>
      <pc:sldChg chg="modSp">
        <pc:chgData name="Bianchi, Jaclyn" userId="S::jaclyn.bianchi@informa.com::eaf0245c-2f60-4825-95ce-67b09a89efa6" providerId="AD" clId="Web-{05535E74-49AA-2EFC-84F9-41DD7403CF37}" dt="2024-04-25T17:30:26.419" v="42" actId="20577"/>
        <pc:sldMkLst>
          <pc:docMk/>
          <pc:sldMk cId="3150463641" sldId="323"/>
        </pc:sldMkLst>
      </pc:sldChg>
    </pc:docChg>
  </pc:docChgLst>
  <pc:docChgLst>
    <pc:chgData name="Bianchi, Jaclyn" userId="S::jaclyn.bianchi@informa.com::eaf0245c-2f60-4825-95ce-67b09a89efa6" providerId="AD" clId="Web-{334EA792-E96F-09D9-3FD2-2C55C2FA6B49}"/>
    <pc:docChg chg="delSld modSld">
      <pc:chgData name="Bianchi, Jaclyn" userId="S::jaclyn.bianchi@informa.com::eaf0245c-2f60-4825-95ce-67b09a89efa6" providerId="AD" clId="Web-{334EA792-E96F-09D9-3FD2-2C55C2FA6B49}" dt="2023-11-17T15:32:06.457" v="504" actId="20577"/>
      <pc:docMkLst>
        <pc:docMk/>
      </pc:docMkLst>
      <pc:sldChg chg="modSp">
        <pc:chgData name="Bianchi, Jaclyn" userId="S::jaclyn.bianchi@informa.com::eaf0245c-2f60-4825-95ce-67b09a89efa6" providerId="AD" clId="Web-{334EA792-E96F-09D9-3FD2-2C55C2FA6B49}" dt="2023-11-17T15:30:46.407" v="479" actId="20577"/>
        <pc:sldMkLst>
          <pc:docMk/>
          <pc:sldMk cId="0" sldId="257"/>
        </pc:sldMkLst>
      </pc:sldChg>
      <pc:sldChg chg="modSp">
        <pc:chgData name="Bianchi, Jaclyn" userId="S::jaclyn.bianchi@informa.com::eaf0245c-2f60-4825-95ce-67b09a89efa6" providerId="AD" clId="Web-{334EA792-E96F-09D9-3FD2-2C55C2FA6B49}" dt="2023-11-17T15:31:14.924" v="483" actId="20577"/>
        <pc:sldMkLst>
          <pc:docMk/>
          <pc:sldMk cId="0" sldId="258"/>
        </pc:sldMkLst>
      </pc:sldChg>
      <pc:sldChg chg="modSp">
        <pc:chgData name="Bianchi, Jaclyn" userId="S::jaclyn.bianchi@informa.com::eaf0245c-2f60-4825-95ce-67b09a89efa6" providerId="AD" clId="Web-{334EA792-E96F-09D9-3FD2-2C55C2FA6B49}" dt="2023-11-17T15:19:11.798" v="113" actId="20577"/>
        <pc:sldMkLst>
          <pc:docMk/>
          <pc:sldMk cId="0" sldId="270"/>
        </pc:sldMkLst>
      </pc:sldChg>
      <pc:sldChg chg="modSp">
        <pc:chgData name="Bianchi, Jaclyn" userId="S::jaclyn.bianchi@informa.com::eaf0245c-2f60-4825-95ce-67b09a89efa6" providerId="AD" clId="Web-{334EA792-E96F-09D9-3FD2-2C55C2FA6B49}" dt="2023-11-17T15:16:05.946" v="1" actId="20577"/>
        <pc:sldMkLst>
          <pc:docMk/>
          <pc:sldMk cId="2932057173" sldId="271"/>
        </pc:sldMkLst>
      </pc:sldChg>
      <pc:sldChg chg="modSp">
        <pc:chgData name="Bianchi, Jaclyn" userId="S::jaclyn.bianchi@informa.com::eaf0245c-2f60-4825-95ce-67b09a89efa6" providerId="AD" clId="Web-{334EA792-E96F-09D9-3FD2-2C55C2FA6B49}" dt="2023-11-17T15:29:37.623" v="466" actId="20577"/>
        <pc:sldMkLst>
          <pc:docMk/>
          <pc:sldMk cId="2851031015" sldId="287"/>
        </pc:sldMkLst>
      </pc:sldChg>
      <pc:sldChg chg="modSp">
        <pc:chgData name="Bianchi, Jaclyn" userId="S::jaclyn.bianchi@informa.com::eaf0245c-2f60-4825-95ce-67b09a89efa6" providerId="AD" clId="Web-{334EA792-E96F-09D9-3FD2-2C55C2FA6B49}" dt="2023-11-17T15:20:15.051" v="156" actId="20577"/>
        <pc:sldMkLst>
          <pc:docMk/>
          <pc:sldMk cId="4292730039" sldId="296"/>
        </pc:sldMkLst>
      </pc:sldChg>
      <pc:sldChg chg="modSp">
        <pc:chgData name="Bianchi, Jaclyn" userId="S::jaclyn.bianchi@informa.com::eaf0245c-2f60-4825-95ce-67b09a89efa6" providerId="AD" clId="Web-{334EA792-E96F-09D9-3FD2-2C55C2FA6B49}" dt="2023-11-17T15:29:13.981" v="462" actId="20577"/>
        <pc:sldMkLst>
          <pc:docMk/>
          <pc:sldMk cId="2461407628" sldId="304"/>
        </pc:sldMkLst>
      </pc:sldChg>
      <pc:sldChg chg="modSp">
        <pc:chgData name="Bianchi, Jaclyn" userId="S::jaclyn.bianchi@informa.com::eaf0245c-2f60-4825-95ce-67b09a89efa6" providerId="AD" clId="Web-{334EA792-E96F-09D9-3FD2-2C55C2FA6B49}" dt="2023-11-17T15:24:31.734" v="285" actId="20577"/>
        <pc:sldMkLst>
          <pc:docMk/>
          <pc:sldMk cId="2791775679" sldId="305"/>
        </pc:sldMkLst>
      </pc:sldChg>
      <pc:sldChg chg="modSp">
        <pc:chgData name="Bianchi, Jaclyn" userId="S::jaclyn.bianchi@informa.com::eaf0245c-2f60-4825-95ce-67b09a89efa6" providerId="AD" clId="Web-{334EA792-E96F-09D9-3FD2-2C55C2FA6B49}" dt="2023-11-17T15:27:46.680" v="407" actId="20577"/>
        <pc:sldMkLst>
          <pc:docMk/>
          <pc:sldMk cId="2640150605" sldId="308"/>
        </pc:sldMkLst>
      </pc:sldChg>
      <pc:sldChg chg="del">
        <pc:chgData name="Bianchi, Jaclyn" userId="S::jaclyn.bianchi@informa.com::eaf0245c-2f60-4825-95ce-67b09a89efa6" providerId="AD" clId="Web-{334EA792-E96F-09D9-3FD2-2C55C2FA6B49}" dt="2023-11-17T15:27:59.259" v="408"/>
        <pc:sldMkLst>
          <pc:docMk/>
          <pc:sldMk cId="2019635191" sldId="311"/>
        </pc:sldMkLst>
      </pc:sldChg>
      <pc:sldChg chg="modSp">
        <pc:chgData name="Bianchi, Jaclyn" userId="S::jaclyn.bianchi@informa.com::eaf0245c-2f60-4825-95ce-67b09a89efa6" providerId="AD" clId="Web-{334EA792-E96F-09D9-3FD2-2C55C2FA6B49}" dt="2023-11-17T15:32:06.457" v="504" actId="20577"/>
        <pc:sldMkLst>
          <pc:docMk/>
          <pc:sldMk cId="3605706919" sldId="319"/>
        </pc:sldMkLst>
      </pc:sldChg>
      <pc:sldChg chg="modSp">
        <pc:chgData name="Bianchi, Jaclyn" userId="S::jaclyn.bianchi@informa.com::eaf0245c-2f60-4825-95ce-67b09a89efa6" providerId="AD" clId="Web-{334EA792-E96F-09D9-3FD2-2C55C2FA6B49}" dt="2023-11-17T15:22:32.854" v="224" actId="20577"/>
        <pc:sldMkLst>
          <pc:docMk/>
          <pc:sldMk cId="3920051562" sldId="320"/>
        </pc:sldMkLst>
      </pc:sldChg>
      <pc:sldChg chg="modSp">
        <pc:chgData name="Bianchi, Jaclyn" userId="S::jaclyn.bianchi@informa.com::eaf0245c-2f60-4825-95ce-67b09a89efa6" providerId="AD" clId="Web-{334EA792-E96F-09D9-3FD2-2C55C2FA6B49}" dt="2023-11-17T15:22:45.292" v="234" actId="20577"/>
        <pc:sldMkLst>
          <pc:docMk/>
          <pc:sldMk cId="1158816844" sldId="321"/>
        </pc:sldMkLst>
      </pc:sldChg>
      <pc:sldChg chg="modSp">
        <pc:chgData name="Bianchi, Jaclyn" userId="S::jaclyn.bianchi@informa.com::eaf0245c-2f60-4825-95ce-67b09a89efa6" providerId="AD" clId="Web-{334EA792-E96F-09D9-3FD2-2C55C2FA6B49}" dt="2023-11-17T15:26:57.209" v="394" actId="20577"/>
        <pc:sldMkLst>
          <pc:docMk/>
          <pc:sldMk cId="2463541598" sldId="322"/>
        </pc:sldMkLst>
      </pc:sldChg>
    </pc:docChg>
  </pc:docChgLst>
  <pc:docChgLst>
    <pc:chgData name="Bianchi, Jaclyn" userId="S::jaclyn.bianchi@informa.com::eaf0245c-2f60-4825-95ce-67b09a89efa6" providerId="AD" clId="Web-{2A70B363-23FB-0398-2B8B-943F3A3ABB49}"/>
    <pc:docChg chg="delSld modSld">
      <pc:chgData name="Bianchi, Jaclyn" userId="S::jaclyn.bianchi@informa.com::eaf0245c-2f60-4825-95ce-67b09a89efa6" providerId="AD" clId="Web-{2A70B363-23FB-0398-2B8B-943F3A3ABB49}" dt="2024-10-21T19:44:36.144" v="426" actId="1076"/>
      <pc:docMkLst>
        <pc:docMk/>
      </pc:docMkLst>
      <pc:sldChg chg="modSp">
        <pc:chgData name="Bianchi, Jaclyn" userId="S::jaclyn.bianchi@informa.com::eaf0245c-2f60-4825-95ce-67b09a89efa6" providerId="AD" clId="Web-{2A70B363-23FB-0398-2B8B-943F3A3ABB49}" dt="2024-10-21T19:39:20.292" v="388"/>
        <pc:sldMkLst>
          <pc:docMk/>
          <pc:sldMk cId="0" sldId="256"/>
        </pc:sldMkLst>
        <pc:picChg chg="mod modCrop">
          <ac:chgData name="Bianchi, Jaclyn" userId="S::jaclyn.bianchi@informa.com::eaf0245c-2f60-4825-95ce-67b09a89efa6" providerId="AD" clId="Web-{2A70B363-23FB-0398-2B8B-943F3A3ABB49}" dt="2024-10-21T19:39:20.292" v="388"/>
          <ac:picMkLst>
            <pc:docMk/>
            <pc:sldMk cId="0" sldId="256"/>
            <ac:picMk id="4" creationId="{00000000-0000-0000-0000-000000000000}"/>
          </ac:picMkLst>
        </pc:picChg>
      </pc:sldChg>
      <pc:sldChg chg="modSp">
        <pc:chgData name="Bianchi, Jaclyn" userId="S::jaclyn.bianchi@informa.com::eaf0245c-2f60-4825-95ce-67b09a89efa6" providerId="AD" clId="Web-{2A70B363-23FB-0398-2B8B-943F3A3ABB49}" dt="2024-10-21T19:13:14.298" v="73" actId="20577"/>
        <pc:sldMkLst>
          <pc:docMk/>
          <pc:sldMk cId="0" sldId="260"/>
        </pc:sldMkLst>
        <pc:spChg chg="mod">
          <ac:chgData name="Bianchi, Jaclyn" userId="S::jaclyn.bianchi@informa.com::eaf0245c-2f60-4825-95ce-67b09a89efa6" providerId="AD" clId="Web-{2A70B363-23FB-0398-2B8B-943F3A3ABB49}" dt="2024-10-21T19:13:14.298" v="73" actId="20577"/>
          <ac:spMkLst>
            <pc:docMk/>
            <pc:sldMk cId="0" sldId="260"/>
            <ac:spMk id="9" creationId="{00000000-0000-0000-0000-000000000000}"/>
          </ac:spMkLst>
        </pc:spChg>
      </pc:sldChg>
      <pc:sldChg chg="modSp">
        <pc:chgData name="Bianchi, Jaclyn" userId="S::jaclyn.bianchi@informa.com::eaf0245c-2f60-4825-95ce-67b09a89efa6" providerId="AD" clId="Web-{2A70B363-23FB-0398-2B8B-943F3A3ABB49}" dt="2024-10-21T19:14:02.253" v="92" actId="20577"/>
        <pc:sldMkLst>
          <pc:docMk/>
          <pc:sldMk cId="0" sldId="270"/>
        </pc:sldMkLst>
        <pc:spChg chg="mod">
          <ac:chgData name="Bianchi, Jaclyn" userId="S::jaclyn.bianchi@informa.com::eaf0245c-2f60-4825-95ce-67b09a89efa6" providerId="AD" clId="Web-{2A70B363-23FB-0398-2B8B-943F3A3ABB49}" dt="2024-10-21T19:14:02.253" v="92" actId="20577"/>
          <ac:spMkLst>
            <pc:docMk/>
            <pc:sldMk cId="0" sldId="270"/>
            <ac:spMk id="6" creationId="{00000000-0000-0000-0000-000000000000}"/>
          </ac:spMkLst>
        </pc:spChg>
      </pc:sldChg>
      <pc:sldChg chg="modSp">
        <pc:chgData name="Bianchi, Jaclyn" userId="S::jaclyn.bianchi@informa.com::eaf0245c-2f60-4825-95ce-67b09a89efa6" providerId="AD" clId="Web-{2A70B363-23FB-0398-2B8B-943F3A3ABB49}" dt="2024-10-21T19:09:23.183" v="17" actId="20577"/>
        <pc:sldMkLst>
          <pc:docMk/>
          <pc:sldMk cId="2932057173" sldId="271"/>
        </pc:sldMkLst>
        <pc:spChg chg="mod">
          <ac:chgData name="Bianchi, Jaclyn" userId="S::jaclyn.bianchi@informa.com::eaf0245c-2f60-4825-95ce-67b09a89efa6" providerId="AD" clId="Web-{2A70B363-23FB-0398-2B8B-943F3A3ABB49}" dt="2024-10-21T19:09:23.183" v="17" actId="20577"/>
          <ac:spMkLst>
            <pc:docMk/>
            <pc:sldMk cId="2932057173" sldId="271"/>
            <ac:spMk id="7" creationId="{23684E40-B2E7-44E1-BEA0-92D94BEBB078}"/>
          </ac:spMkLst>
        </pc:spChg>
      </pc:sldChg>
      <pc:sldChg chg="modSp">
        <pc:chgData name="Bianchi, Jaclyn" userId="S::jaclyn.bianchi@informa.com::eaf0245c-2f60-4825-95ce-67b09a89efa6" providerId="AD" clId="Web-{2A70B363-23FB-0398-2B8B-943F3A3ABB49}" dt="2024-10-21T19:38:07.353" v="386" actId="20577"/>
        <pc:sldMkLst>
          <pc:docMk/>
          <pc:sldMk cId="2851031015" sldId="287"/>
        </pc:sldMkLst>
        <pc:spChg chg="mod">
          <ac:chgData name="Bianchi, Jaclyn" userId="S::jaclyn.bianchi@informa.com::eaf0245c-2f60-4825-95ce-67b09a89efa6" providerId="AD" clId="Web-{2A70B363-23FB-0398-2B8B-943F3A3ABB49}" dt="2024-10-21T19:38:07.353" v="386" actId="20577"/>
          <ac:spMkLst>
            <pc:docMk/>
            <pc:sldMk cId="2851031015" sldId="287"/>
            <ac:spMk id="9" creationId="{6CFC3B57-10D2-4E3B-AB0F-896BE78260D3}"/>
          </ac:spMkLst>
        </pc:spChg>
      </pc:sldChg>
      <pc:sldChg chg="modSp">
        <pc:chgData name="Bianchi, Jaclyn" userId="S::jaclyn.bianchi@informa.com::eaf0245c-2f60-4825-95ce-67b09a89efa6" providerId="AD" clId="Web-{2A70B363-23FB-0398-2B8B-943F3A3ABB49}" dt="2024-10-21T19:19:26.730" v="156" actId="20577"/>
        <pc:sldMkLst>
          <pc:docMk/>
          <pc:sldMk cId="434747667" sldId="290"/>
        </pc:sldMkLst>
        <pc:spChg chg="mod">
          <ac:chgData name="Bianchi, Jaclyn" userId="S::jaclyn.bianchi@informa.com::eaf0245c-2f60-4825-95ce-67b09a89efa6" providerId="AD" clId="Web-{2A70B363-23FB-0398-2B8B-943F3A3ABB49}" dt="2024-10-21T19:19:26.730" v="156" actId="20577"/>
          <ac:spMkLst>
            <pc:docMk/>
            <pc:sldMk cId="434747667" sldId="290"/>
            <ac:spMk id="6" creationId="{7102C7D8-8500-47F9-BD41-16F6935B20E5}"/>
          </ac:spMkLst>
        </pc:spChg>
      </pc:sldChg>
      <pc:sldChg chg="addSp delSp modSp">
        <pc:chgData name="Bianchi, Jaclyn" userId="S::jaclyn.bianchi@informa.com::eaf0245c-2f60-4825-95ce-67b09a89efa6" providerId="AD" clId="Web-{2A70B363-23FB-0398-2B8B-943F3A3ABB49}" dt="2024-10-21T19:40:01.105" v="397" actId="1076"/>
        <pc:sldMkLst>
          <pc:docMk/>
          <pc:sldMk cId="0" sldId="293"/>
        </pc:sldMkLst>
        <pc:picChg chg="add del mod">
          <ac:chgData name="Bianchi, Jaclyn" userId="S::jaclyn.bianchi@informa.com::eaf0245c-2f60-4825-95ce-67b09a89efa6" providerId="AD" clId="Web-{2A70B363-23FB-0398-2B8B-943F3A3ABB49}" dt="2024-10-21T19:39:29.542" v="390"/>
          <ac:picMkLst>
            <pc:docMk/>
            <pc:sldMk cId="0" sldId="293"/>
            <ac:picMk id="3" creationId="{1A76AAF4-859D-FC3B-83B6-A877BB2D4A38}"/>
          </ac:picMkLst>
        </pc:picChg>
        <pc:picChg chg="mod modCrop">
          <ac:chgData name="Bianchi, Jaclyn" userId="S::jaclyn.bianchi@informa.com::eaf0245c-2f60-4825-95ce-67b09a89efa6" providerId="AD" clId="Web-{2A70B363-23FB-0398-2B8B-943F3A3ABB49}" dt="2024-10-21T19:40:01.105" v="397" actId="1076"/>
          <ac:picMkLst>
            <pc:docMk/>
            <pc:sldMk cId="0" sldId="293"/>
            <ac:picMk id="4" creationId="{00000000-0000-0000-0000-000000000000}"/>
          </ac:picMkLst>
        </pc:picChg>
        <pc:picChg chg="add mod modCrop">
          <ac:chgData name="Bianchi, Jaclyn" userId="S::jaclyn.bianchi@informa.com::eaf0245c-2f60-4825-95ce-67b09a89efa6" providerId="AD" clId="Web-{2A70B363-23FB-0398-2B8B-943F3A3ABB49}" dt="2024-10-21T19:39:53.715" v="396"/>
          <ac:picMkLst>
            <pc:docMk/>
            <pc:sldMk cId="0" sldId="293"/>
            <ac:picMk id="5" creationId="{C9B8B1C3-9DB8-52C1-0A31-BF2209F3A084}"/>
          </ac:picMkLst>
        </pc:picChg>
        <pc:picChg chg="mod modCrop">
          <ac:chgData name="Bianchi, Jaclyn" userId="S::jaclyn.bianchi@informa.com::eaf0245c-2f60-4825-95ce-67b09a89efa6" providerId="AD" clId="Web-{2A70B363-23FB-0398-2B8B-943F3A3ABB49}" dt="2024-10-21T19:14:42.972" v="96"/>
          <ac:picMkLst>
            <pc:docMk/>
            <pc:sldMk cId="0" sldId="293"/>
            <ac:picMk id="7" creationId="{00000000-0000-0000-0000-000000000000}"/>
          </ac:picMkLst>
        </pc:picChg>
      </pc:sldChg>
      <pc:sldChg chg="addSp delSp modSp">
        <pc:chgData name="Bianchi, Jaclyn" userId="S::jaclyn.bianchi@informa.com::eaf0245c-2f60-4825-95ce-67b09a89efa6" providerId="AD" clId="Web-{2A70B363-23FB-0398-2B8B-943F3A3ABB49}" dt="2024-10-21T19:44:24.050" v="424" actId="1076"/>
        <pc:sldMkLst>
          <pc:docMk/>
          <pc:sldMk cId="4292730039" sldId="296"/>
        </pc:sldMkLst>
        <pc:spChg chg="mod">
          <ac:chgData name="Bianchi, Jaclyn" userId="S::jaclyn.bianchi@informa.com::eaf0245c-2f60-4825-95ce-67b09a89efa6" providerId="AD" clId="Web-{2A70B363-23FB-0398-2B8B-943F3A3ABB49}" dt="2024-10-21T19:42:02.765" v="413" actId="1076"/>
          <ac:spMkLst>
            <pc:docMk/>
            <pc:sldMk cId="4292730039" sldId="296"/>
            <ac:spMk id="2" creationId="{7CFDDA54-42D1-EFDB-AFFB-29525ABABE63}"/>
          </ac:spMkLst>
        </pc:spChg>
        <pc:spChg chg="mod">
          <ac:chgData name="Bianchi, Jaclyn" userId="S::jaclyn.bianchi@informa.com::eaf0245c-2f60-4825-95ce-67b09a89efa6" providerId="AD" clId="Web-{2A70B363-23FB-0398-2B8B-943F3A3ABB49}" dt="2024-10-21T19:41:34.248" v="407" actId="1076"/>
          <ac:spMkLst>
            <pc:docMk/>
            <pc:sldMk cId="4292730039" sldId="296"/>
            <ac:spMk id="4" creationId="{22D2B9E9-61BC-9B3E-CAC7-6DB19FB43DC7}"/>
          </ac:spMkLst>
        </pc:spChg>
        <pc:spChg chg="mod">
          <ac:chgData name="Bianchi, Jaclyn" userId="S::jaclyn.bianchi@informa.com::eaf0245c-2f60-4825-95ce-67b09a89efa6" providerId="AD" clId="Web-{2A70B363-23FB-0398-2B8B-943F3A3ABB49}" dt="2024-10-21T19:14:56.067" v="102" actId="20577"/>
          <ac:spMkLst>
            <pc:docMk/>
            <pc:sldMk cId="4292730039" sldId="296"/>
            <ac:spMk id="7" creationId="{28C0D988-4BD9-61BC-3725-8E5BA5FD05FC}"/>
          </ac:spMkLst>
        </pc:spChg>
        <pc:spChg chg="mod">
          <ac:chgData name="Bianchi, Jaclyn" userId="S::jaclyn.bianchi@informa.com::eaf0245c-2f60-4825-95ce-67b09a89efa6" providerId="AD" clId="Web-{2A70B363-23FB-0398-2B8B-943F3A3ABB49}" dt="2024-10-21T19:42:23.609" v="417" actId="1076"/>
          <ac:spMkLst>
            <pc:docMk/>
            <pc:sldMk cId="4292730039" sldId="296"/>
            <ac:spMk id="8" creationId="{A4B05BE7-370E-EE91-0204-1FF6FB8ABA73}"/>
          </ac:spMkLst>
        </pc:spChg>
        <pc:picChg chg="del">
          <ac:chgData name="Bianchi, Jaclyn" userId="S::jaclyn.bianchi@informa.com::eaf0245c-2f60-4825-95ce-67b09a89efa6" providerId="AD" clId="Web-{2A70B363-23FB-0398-2B8B-943F3A3ABB49}" dt="2024-10-21T19:40:27.434" v="398"/>
          <ac:picMkLst>
            <pc:docMk/>
            <pc:sldMk cId="4292730039" sldId="296"/>
            <ac:picMk id="3" creationId="{341A8799-6C2F-868C-A4B5-EEEF6254AED2}"/>
          </ac:picMkLst>
        </pc:picChg>
        <pc:picChg chg="add mod ord">
          <ac:chgData name="Bianchi, Jaclyn" userId="S::jaclyn.bianchi@informa.com::eaf0245c-2f60-4825-95ce-67b09a89efa6" providerId="AD" clId="Web-{2A70B363-23FB-0398-2B8B-943F3A3ABB49}" dt="2024-10-21T19:42:13.374" v="416" actId="1076"/>
          <ac:picMkLst>
            <pc:docMk/>
            <pc:sldMk cId="4292730039" sldId="296"/>
            <ac:picMk id="6" creationId="{2048674A-F134-5F2A-C6AC-10E8B9ACA05A}"/>
          </ac:picMkLst>
        </pc:picChg>
        <pc:picChg chg="add mod">
          <ac:chgData name="Bianchi, Jaclyn" userId="S::jaclyn.bianchi@informa.com::eaf0245c-2f60-4825-95ce-67b09a89efa6" providerId="AD" clId="Web-{2A70B363-23FB-0398-2B8B-943F3A3ABB49}" dt="2024-10-21T19:44:24.050" v="424" actId="1076"/>
          <ac:picMkLst>
            <pc:docMk/>
            <pc:sldMk cId="4292730039" sldId="296"/>
            <ac:picMk id="9" creationId="{B40A61CA-88A2-3E07-2148-93E2B2C73936}"/>
          </ac:picMkLst>
        </pc:picChg>
      </pc:sldChg>
      <pc:sldChg chg="modSp">
        <pc:chgData name="Bianchi, Jaclyn" userId="S::jaclyn.bianchi@informa.com::eaf0245c-2f60-4825-95ce-67b09a89efa6" providerId="AD" clId="Web-{2A70B363-23FB-0398-2B8B-943F3A3ABB49}" dt="2024-10-21T19:44:00.471" v="423"/>
        <pc:sldMkLst>
          <pc:docMk/>
          <pc:sldMk cId="0" sldId="301"/>
        </pc:sldMkLst>
        <pc:picChg chg="mod modCrop">
          <ac:chgData name="Bianchi, Jaclyn" userId="S::jaclyn.bianchi@informa.com::eaf0245c-2f60-4825-95ce-67b09a89efa6" providerId="AD" clId="Web-{2A70B363-23FB-0398-2B8B-943F3A3ABB49}" dt="2024-10-21T19:44:00.471" v="423"/>
          <ac:picMkLst>
            <pc:docMk/>
            <pc:sldMk cId="0" sldId="301"/>
            <ac:picMk id="9" creationId="{F05B8349-81B3-401D-A38C-078C38DE2731}"/>
          </ac:picMkLst>
        </pc:picChg>
      </pc:sldChg>
      <pc:sldChg chg="modSp">
        <pc:chgData name="Bianchi, Jaclyn" userId="S::jaclyn.bianchi@informa.com::eaf0245c-2f60-4825-95ce-67b09a89efa6" providerId="AD" clId="Web-{2A70B363-23FB-0398-2B8B-943F3A3ABB49}" dt="2024-10-21T19:18:42.166" v="151" actId="20577"/>
        <pc:sldMkLst>
          <pc:docMk/>
          <pc:sldMk cId="1875408966" sldId="303"/>
        </pc:sldMkLst>
        <pc:spChg chg="mod">
          <ac:chgData name="Bianchi, Jaclyn" userId="S::jaclyn.bianchi@informa.com::eaf0245c-2f60-4825-95ce-67b09a89efa6" providerId="AD" clId="Web-{2A70B363-23FB-0398-2B8B-943F3A3ABB49}" dt="2024-10-21T19:18:42.166" v="151" actId="20577"/>
          <ac:spMkLst>
            <pc:docMk/>
            <pc:sldMk cId="1875408966" sldId="303"/>
            <ac:spMk id="7" creationId="{9690ADD8-4BA3-4B92-5B87-E11A5D1BC679}"/>
          </ac:spMkLst>
        </pc:spChg>
      </pc:sldChg>
      <pc:sldChg chg="modSp">
        <pc:chgData name="Bianchi, Jaclyn" userId="S::jaclyn.bianchi@informa.com::eaf0245c-2f60-4825-95ce-67b09a89efa6" providerId="AD" clId="Web-{2A70B363-23FB-0398-2B8B-943F3A3ABB49}" dt="2024-10-21T19:20:42.810" v="214" actId="20577"/>
        <pc:sldMkLst>
          <pc:docMk/>
          <pc:sldMk cId="2461407628" sldId="304"/>
        </pc:sldMkLst>
        <pc:spChg chg="mod">
          <ac:chgData name="Bianchi, Jaclyn" userId="S::jaclyn.bianchi@informa.com::eaf0245c-2f60-4825-95ce-67b09a89efa6" providerId="AD" clId="Web-{2A70B363-23FB-0398-2B8B-943F3A3ABB49}" dt="2024-10-21T19:20:42.810" v="214" actId="20577"/>
          <ac:spMkLst>
            <pc:docMk/>
            <pc:sldMk cId="2461407628" sldId="304"/>
            <ac:spMk id="3" creationId="{A57E134D-0102-5AA7-FB8D-19D8EF8833DF}"/>
          </ac:spMkLst>
        </pc:spChg>
      </pc:sldChg>
      <pc:sldChg chg="modSp">
        <pc:chgData name="Bianchi, Jaclyn" userId="S::jaclyn.bianchi@informa.com::eaf0245c-2f60-4825-95ce-67b09a89efa6" providerId="AD" clId="Web-{2A70B363-23FB-0398-2B8B-943F3A3ABB49}" dt="2024-10-21T19:16:27.897" v="141" actId="20577"/>
        <pc:sldMkLst>
          <pc:docMk/>
          <pc:sldMk cId="2791775679" sldId="305"/>
        </pc:sldMkLst>
        <pc:spChg chg="mod">
          <ac:chgData name="Bianchi, Jaclyn" userId="S::jaclyn.bianchi@informa.com::eaf0245c-2f60-4825-95ce-67b09a89efa6" providerId="AD" clId="Web-{2A70B363-23FB-0398-2B8B-943F3A3ABB49}" dt="2024-10-21T19:16:27.897" v="141" actId="20577"/>
          <ac:spMkLst>
            <pc:docMk/>
            <pc:sldMk cId="2791775679" sldId="305"/>
            <ac:spMk id="8" creationId="{83B114E6-E92D-3159-24CE-835562C78679}"/>
          </ac:spMkLst>
        </pc:spChg>
      </pc:sldChg>
      <pc:sldChg chg="modSp">
        <pc:chgData name="Bianchi, Jaclyn" userId="S::jaclyn.bianchi@informa.com::eaf0245c-2f60-4825-95ce-67b09a89efa6" providerId="AD" clId="Web-{2A70B363-23FB-0398-2B8B-943F3A3ABB49}" dt="2024-10-21T19:20:37.107" v="212" actId="20577"/>
        <pc:sldMkLst>
          <pc:docMk/>
          <pc:sldMk cId="2640150605" sldId="308"/>
        </pc:sldMkLst>
        <pc:spChg chg="mod">
          <ac:chgData name="Bianchi, Jaclyn" userId="S::jaclyn.bianchi@informa.com::eaf0245c-2f60-4825-95ce-67b09a89efa6" providerId="AD" clId="Web-{2A70B363-23FB-0398-2B8B-943F3A3ABB49}" dt="2024-10-21T19:20:37.107" v="212" actId="20577"/>
          <ac:spMkLst>
            <pc:docMk/>
            <pc:sldMk cId="2640150605" sldId="308"/>
            <ac:spMk id="9" creationId="{6F4332B1-BFAB-7672-DA24-07EE5177FC37}"/>
          </ac:spMkLst>
        </pc:spChg>
      </pc:sldChg>
      <pc:sldChg chg="del">
        <pc:chgData name="Bianchi, Jaclyn" userId="S::jaclyn.bianchi@informa.com::eaf0245c-2f60-4825-95ce-67b09a89efa6" providerId="AD" clId="Web-{2A70B363-23FB-0398-2B8B-943F3A3ABB49}" dt="2024-10-21T19:19:56.527" v="160"/>
        <pc:sldMkLst>
          <pc:docMk/>
          <pc:sldMk cId="2240873673" sldId="309"/>
        </pc:sldMkLst>
      </pc:sldChg>
      <pc:sldChg chg="addSp delSp modSp">
        <pc:chgData name="Bianchi, Jaclyn" userId="S::jaclyn.bianchi@informa.com::eaf0245c-2f60-4825-95ce-67b09a89efa6" providerId="AD" clId="Web-{2A70B363-23FB-0398-2B8B-943F3A3ABB49}" dt="2024-10-21T19:37:56.243" v="382" actId="20577"/>
        <pc:sldMkLst>
          <pc:docMk/>
          <pc:sldMk cId="3605706919" sldId="319"/>
        </pc:sldMkLst>
        <pc:spChg chg="mod">
          <ac:chgData name="Bianchi, Jaclyn" userId="S::jaclyn.bianchi@informa.com::eaf0245c-2f60-4825-95ce-67b09a89efa6" providerId="AD" clId="Web-{2A70B363-23FB-0398-2B8B-943F3A3ABB49}" dt="2024-10-21T19:37:56.243" v="382" actId="20577"/>
          <ac:spMkLst>
            <pc:docMk/>
            <pc:sldMk cId="3605706919" sldId="319"/>
            <ac:spMk id="3" creationId="{0A0E13F9-7A49-90E2-7C39-851CA49D6DFA}"/>
          </ac:spMkLst>
        </pc:spChg>
        <pc:spChg chg="del">
          <ac:chgData name="Bianchi, Jaclyn" userId="S::jaclyn.bianchi@informa.com::eaf0245c-2f60-4825-95ce-67b09a89efa6" providerId="AD" clId="Web-{2A70B363-23FB-0398-2B8B-943F3A3ABB49}" dt="2024-10-21T19:35:41.396" v="291"/>
          <ac:spMkLst>
            <pc:docMk/>
            <pc:sldMk cId="3605706919" sldId="319"/>
            <ac:spMk id="11" creationId="{97A778E6-69F7-FF4A-947B-982FB0C4EDBF}"/>
          </ac:spMkLst>
        </pc:spChg>
        <pc:spChg chg="mod">
          <ac:chgData name="Bianchi, Jaclyn" userId="S::jaclyn.bianchi@informa.com::eaf0245c-2f60-4825-95ce-67b09a89efa6" providerId="AD" clId="Web-{2A70B363-23FB-0398-2B8B-943F3A3ABB49}" dt="2024-10-21T19:35:52.208" v="295" actId="1076"/>
          <ac:spMkLst>
            <pc:docMk/>
            <pc:sldMk cId="3605706919" sldId="319"/>
            <ac:spMk id="12" creationId="{CA3462D0-0D5B-A4E8-BCED-F0D64AB051BA}"/>
          </ac:spMkLst>
        </pc:spChg>
        <pc:picChg chg="add mod">
          <ac:chgData name="Bianchi, Jaclyn" userId="S::jaclyn.bianchi@informa.com::eaf0245c-2f60-4825-95ce-67b09a89efa6" providerId="AD" clId="Web-{2A70B363-23FB-0398-2B8B-943F3A3ABB49}" dt="2024-10-21T19:35:49.271" v="294" actId="1076"/>
          <ac:picMkLst>
            <pc:docMk/>
            <pc:sldMk cId="3605706919" sldId="319"/>
            <ac:picMk id="4" creationId="{1E4805E1-BA97-6786-0585-BBA21C4BB6E6}"/>
          </ac:picMkLst>
        </pc:picChg>
        <pc:picChg chg="del">
          <ac:chgData name="Bianchi, Jaclyn" userId="S::jaclyn.bianchi@informa.com::eaf0245c-2f60-4825-95ce-67b09a89efa6" providerId="AD" clId="Web-{2A70B363-23FB-0398-2B8B-943F3A3ABB49}" dt="2024-10-21T19:35:37.661" v="289"/>
          <ac:picMkLst>
            <pc:docMk/>
            <pc:sldMk cId="3605706919" sldId="319"/>
            <ac:picMk id="6" creationId="{96D50B35-EB84-E76C-C2D3-BCC678DCF731}"/>
          </ac:picMkLst>
        </pc:picChg>
        <pc:picChg chg="del">
          <ac:chgData name="Bianchi, Jaclyn" userId="S::jaclyn.bianchi@informa.com::eaf0245c-2f60-4825-95ce-67b09a89efa6" providerId="AD" clId="Web-{2A70B363-23FB-0398-2B8B-943F3A3ABB49}" dt="2024-10-21T19:35:39.005" v="290"/>
          <ac:picMkLst>
            <pc:docMk/>
            <pc:sldMk cId="3605706919" sldId="319"/>
            <ac:picMk id="7" creationId="{74184B12-8CEE-716D-2749-AC559065EB3D}"/>
          </ac:picMkLst>
        </pc:picChg>
        <pc:picChg chg="del">
          <ac:chgData name="Bianchi, Jaclyn" userId="S::jaclyn.bianchi@informa.com::eaf0245c-2f60-4825-95ce-67b09a89efa6" providerId="AD" clId="Web-{2A70B363-23FB-0398-2B8B-943F3A3ABB49}" dt="2024-10-21T19:36:23.803" v="297"/>
          <ac:picMkLst>
            <pc:docMk/>
            <pc:sldMk cId="3605706919" sldId="319"/>
            <ac:picMk id="8" creationId="{85CED67B-3FFB-ED29-5763-C3D3D4B20CF0}"/>
          </ac:picMkLst>
        </pc:picChg>
        <pc:picChg chg="add mod">
          <ac:chgData name="Bianchi, Jaclyn" userId="S::jaclyn.bianchi@informa.com::eaf0245c-2f60-4825-95ce-67b09a89efa6" providerId="AD" clId="Web-{2A70B363-23FB-0398-2B8B-943F3A3ABB49}" dt="2024-10-21T19:36:29.428" v="299" actId="1076"/>
          <ac:picMkLst>
            <pc:docMk/>
            <pc:sldMk cId="3605706919" sldId="319"/>
            <ac:picMk id="9" creationId="{7FDE8AC8-3DEB-09D0-A6E3-2A6C41D2A7C0}"/>
          </ac:picMkLst>
        </pc:picChg>
      </pc:sldChg>
      <pc:sldChg chg="addSp delSp modSp">
        <pc:chgData name="Bianchi, Jaclyn" userId="S::jaclyn.bianchi@informa.com::eaf0245c-2f60-4825-95ce-67b09a89efa6" providerId="AD" clId="Web-{2A70B363-23FB-0398-2B8B-943F3A3ABB49}" dt="2024-10-21T19:24:59.848" v="288" actId="1076"/>
        <pc:sldMkLst>
          <pc:docMk/>
          <pc:sldMk cId="3920051562" sldId="320"/>
        </pc:sldMkLst>
        <pc:spChg chg="del">
          <ac:chgData name="Bianchi, Jaclyn" userId="S::jaclyn.bianchi@informa.com::eaf0245c-2f60-4825-95ce-67b09a89efa6" providerId="AD" clId="Web-{2A70B363-23FB-0398-2B8B-943F3A3ABB49}" dt="2024-10-21T19:22:16.234" v="228"/>
          <ac:spMkLst>
            <pc:docMk/>
            <pc:sldMk cId="3920051562" sldId="320"/>
            <ac:spMk id="2" creationId="{E18FAB91-4941-318C-0C0B-013725B3F74E}"/>
          </ac:spMkLst>
        </pc:spChg>
        <pc:spChg chg="mod">
          <ac:chgData name="Bianchi, Jaclyn" userId="S::jaclyn.bianchi@informa.com::eaf0245c-2f60-4825-95ce-67b09a89efa6" providerId="AD" clId="Web-{2A70B363-23FB-0398-2B8B-943F3A3ABB49}" dt="2024-10-21T19:23:49.690" v="269" actId="20577"/>
          <ac:spMkLst>
            <pc:docMk/>
            <pc:sldMk cId="3920051562" sldId="320"/>
            <ac:spMk id="7" creationId="{DEA879CC-7071-5587-EB96-14D38BD2B53A}"/>
          </ac:spMkLst>
        </pc:spChg>
        <pc:spChg chg="del mod">
          <ac:chgData name="Bianchi, Jaclyn" userId="S::jaclyn.bianchi@informa.com::eaf0245c-2f60-4825-95ce-67b09a89efa6" providerId="AD" clId="Web-{2A70B363-23FB-0398-2B8B-943F3A3ABB49}" dt="2024-10-21T19:21:05.920" v="216"/>
          <ac:spMkLst>
            <pc:docMk/>
            <pc:sldMk cId="3920051562" sldId="320"/>
            <ac:spMk id="8" creationId="{B2FF38E1-C5E4-5246-C2B3-4249FFC19C05}"/>
          </ac:spMkLst>
        </pc:spChg>
        <pc:spChg chg="del mod">
          <ac:chgData name="Bianchi, Jaclyn" userId="S::jaclyn.bianchi@informa.com::eaf0245c-2f60-4825-95ce-67b09a89efa6" providerId="AD" clId="Web-{2A70B363-23FB-0398-2B8B-943F3A3ABB49}" dt="2024-10-21T19:21:56.530" v="226"/>
          <ac:spMkLst>
            <pc:docMk/>
            <pc:sldMk cId="3920051562" sldId="320"/>
            <ac:spMk id="9" creationId="{07C1E0C4-02C6-5DE0-938F-B75D809166B7}"/>
          </ac:spMkLst>
        </pc:spChg>
        <pc:spChg chg="add del mod">
          <ac:chgData name="Bianchi, Jaclyn" userId="S::jaclyn.bianchi@informa.com::eaf0245c-2f60-4825-95ce-67b09a89efa6" providerId="AD" clId="Web-{2A70B363-23FB-0398-2B8B-943F3A3ABB49}" dt="2024-10-21T19:22:49.188" v="238"/>
          <ac:spMkLst>
            <pc:docMk/>
            <pc:sldMk cId="3920051562" sldId="320"/>
            <ac:spMk id="16" creationId="{1C14FDAC-91AE-D865-8747-A4468566E153}"/>
          </ac:spMkLst>
        </pc:spChg>
        <pc:picChg chg="add mod">
          <ac:chgData name="Bianchi, Jaclyn" userId="S::jaclyn.bianchi@informa.com::eaf0245c-2f60-4825-95ce-67b09a89efa6" providerId="AD" clId="Web-{2A70B363-23FB-0398-2B8B-943F3A3ABB49}" dt="2024-10-21T19:24:52.160" v="285" actId="1076"/>
          <ac:picMkLst>
            <pc:docMk/>
            <pc:sldMk cId="3920051562" sldId="320"/>
            <ac:picMk id="3" creationId="{00CBCE46-D65C-C06B-1769-4C7E51D86AF4}"/>
          </ac:picMkLst>
        </pc:picChg>
        <pc:picChg chg="del mod">
          <ac:chgData name="Bianchi, Jaclyn" userId="S::jaclyn.bianchi@informa.com::eaf0245c-2f60-4825-95ce-67b09a89efa6" providerId="AD" clId="Web-{2A70B363-23FB-0398-2B8B-943F3A3ABB49}" dt="2024-10-21T19:24:45.347" v="283"/>
          <ac:picMkLst>
            <pc:docMk/>
            <pc:sldMk cId="3920051562" sldId="320"/>
            <ac:picMk id="4" creationId="{B064159C-F57B-75EE-AC6A-98F3617667ED}"/>
          </ac:picMkLst>
        </pc:picChg>
        <pc:picChg chg="add mod">
          <ac:chgData name="Bianchi, Jaclyn" userId="S::jaclyn.bianchi@informa.com::eaf0245c-2f60-4825-95ce-67b09a89efa6" providerId="AD" clId="Web-{2A70B363-23FB-0398-2B8B-943F3A3ABB49}" dt="2024-10-21T19:22:00.327" v="227" actId="1076"/>
          <ac:picMkLst>
            <pc:docMk/>
            <pc:sldMk cId="3920051562" sldId="320"/>
            <ac:picMk id="15" creationId="{8B25EF47-E8BB-06C7-95C8-EA2AD2B57A0C}"/>
          </ac:picMkLst>
        </pc:picChg>
        <pc:picChg chg="add del mod">
          <ac:chgData name="Bianchi, Jaclyn" userId="S::jaclyn.bianchi@informa.com::eaf0245c-2f60-4825-95ce-67b09a89efa6" providerId="AD" clId="Web-{2A70B363-23FB-0398-2B8B-943F3A3ABB49}" dt="2024-10-21T19:24:35.878" v="281"/>
          <ac:picMkLst>
            <pc:docMk/>
            <pc:sldMk cId="3920051562" sldId="320"/>
            <ac:picMk id="17" creationId="{ED97515A-DDDB-3951-1236-198F3A3C2E85}"/>
          </ac:picMkLst>
        </pc:picChg>
        <pc:picChg chg="add mod">
          <ac:chgData name="Bianchi, Jaclyn" userId="S::jaclyn.bianchi@informa.com::eaf0245c-2f60-4825-95ce-67b09a89efa6" providerId="AD" clId="Web-{2A70B363-23FB-0398-2B8B-943F3A3ABB49}" dt="2024-10-21T19:24:59.848" v="288" actId="1076"/>
          <ac:picMkLst>
            <pc:docMk/>
            <pc:sldMk cId="3920051562" sldId="320"/>
            <ac:picMk id="18" creationId="{D1DF96A6-B154-1982-23AA-1CB90EC0C951}"/>
          </ac:picMkLst>
        </pc:picChg>
      </pc:sldChg>
      <pc:sldChg chg="modSp">
        <pc:chgData name="Bianchi, Jaclyn" userId="S::jaclyn.bianchi@informa.com::eaf0245c-2f60-4825-95ce-67b09a89efa6" providerId="AD" clId="Web-{2A70B363-23FB-0398-2B8B-943F3A3ABB49}" dt="2024-10-21T19:15:42.146" v="127" actId="20577"/>
        <pc:sldMkLst>
          <pc:docMk/>
          <pc:sldMk cId="1158816844" sldId="321"/>
        </pc:sldMkLst>
        <pc:spChg chg="mod">
          <ac:chgData name="Bianchi, Jaclyn" userId="S::jaclyn.bianchi@informa.com::eaf0245c-2f60-4825-95ce-67b09a89efa6" providerId="AD" clId="Web-{2A70B363-23FB-0398-2B8B-943F3A3ABB49}" dt="2024-10-21T19:15:42.146" v="127" actId="20577"/>
          <ac:spMkLst>
            <pc:docMk/>
            <pc:sldMk cId="1158816844" sldId="321"/>
            <ac:spMk id="13" creationId="{32A4A032-8CD3-E8F4-DF64-DA83F7CBDB24}"/>
          </ac:spMkLst>
        </pc:spChg>
      </pc:sldChg>
      <pc:sldChg chg="modSp">
        <pc:chgData name="Bianchi, Jaclyn" userId="S::jaclyn.bianchi@informa.com::eaf0245c-2f60-4825-95ce-67b09a89efa6" providerId="AD" clId="Web-{2A70B363-23FB-0398-2B8B-943F3A3ABB49}" dt="2024-10-21T19:44:36.144" v="426" actId="1076"/>
        <pc:sldMkLst>
          <pc:docMk/>
          <pc:sldMk cId="2463541598" sldId="322"/>
        </pc:sldMkLst>
        <pc:spChg chg="mod">
          <ac:chgData name="Bianchi, Jaclyn" userId="S::jaclyn.bianchi@informa.com::eaf0245c-2f60-4825-95ce-67b09a89efa6" providerId="AD" clId="Web-{2A70B363-23FB-0398-2B8B-943F3A3ABB49}" dt="2024-10-21T19:16:05.115" v="139" actId="20577"/>
          <ac:spMkLst>
            <pc:docMk/>
            <pc:sldMk cId="2463541598" sldId="322"/>
            <ac:spMk id="2" creationId="{8DEB540B-064C-82D6-874B-A3D609995949}"/>
          </ac:spMkLst>
        </pc:spChg>
        <pc:picChg chg="mod">
          <ac:chgData name="Bianchi, Jaclyn" userId="S::jaclyn.bianchi@informa.com::eaf0245c-2f60-4825-95ce-67b09a89efa6" providerId="AD" clId="Web-{2A70B363-23FB-0398-2B8B-943F3A3ABB49}" dt="2024-10-21T19:44:36.144" v="426" actId="1076"/>
          <ac:picMkLst>
            <pc:docMk/>
            <pc:sldMk cId="2463541598" sldId="322"/>
            <ac:picMk id="2050" creationId="{71232B7A-13EA-24A2-C1C7-D84A4421F48A}"/>
          </ac:picMkLst>
        </pc:picChg>
      </pc:sldChg>
      <pc:sldChg chg="modSp">
        <pc:chgData name="Bianchi, Jaclyn" userId="S::jaclyn.bianchi@informa.com::eaf0245c-2f60-4825-95ce-67b09a89efa6" providerId="AD" clId="Web-{2A70B363-23FB-0398-2B8B-943F3A3ABB49}" dt="2024-10-21T19:19:19.886" v="153" actId="20577"/>
        <pc:sldMkLst>
          <pc:docMk/>
          <pc:sldMk cId="3150463641" sldId="323"/>
        </pc:sldMkLst>
        <pc:spChg chg="mod">
          <ac:chgData name="Bianchi, Jaclyn" userId="S::jaclyn.bianchi@informa.com::eaf0245c-2f60-4825-95ce-67b09a89efa6" providerId="AD" clId="Web-{2A70B363-23FB-0398-2B8B-943F3A3ABB49}" dt="2024-10-21T19:19:19.886" v="153" actId="20577"/>
          <ac:spMkLst>
            <pc:docMk/>
            <pc:sldMk cId="3150463641" sldId="323"/>
            <ac:spMk id="8" creationId="{83B114E6-E92D-3159-24CE-835562C78679}"/>
          </ac:spMkLst>
        </pc:spChg>
      </pc:sldChg>
    </pc:docChg>
  </pc:docChgLst>
  <pc:docChgLst>
    <pc:chgData name="Bianchi, Jaclyn" userId="S::jaclyn.bianchi@informa.com::eaf0245c-2f60-4825-95ce-67b09a89efa6" providerId="AD" clId="Web-{B3D3546C-A784-2F63-80FA-379B4248AFB1}"/>
    <pc:docChg chg="modSld">
      <pc:chgData name="Bianchi, Jaclyn" userId="S::jaclyn.bianchi@informa.com::eaf0245c-2f60-4825-95ce-67b09a89efa6" providerId="AD" clId="Web-{B3D3546C-A784-2F63-80FA-379B4248AFB1}" dt="2023-12-14T17:02:54.940" v="108" actId="20577"/>
      <pc:docMkLst>
        <pc:docMk/>
      </pc:docMkLst>
      <pc:sldChg chg="modSp">
        <pc:chgData name="Bianchi, Jaclyn" userId="S::jaclyn.bianchi@informa.com::eaf0245c-2f60-4825-95ce-67b09a89efa6" providerId="AD" clId="Web-{B3D3546C-A784-2F63-80FA-379B4248AFB1}" dt="2023-12-14T17:01:59.642" v="49" actId="20577"/>
        <pc:sldMkLst>
          <pc:docMk/>
          <pc:sldMk cId="3605706919" sldId="319"/>
        </pc:sldMkLst>
      </pc:sldChg>
      <pc:sldChg chg="modSp">
        <pc:chgData name="Bianchi, Jaclyn" userId="S::jaclyn.bianchi@informa.com::eaf0245c-2f60-4825-95ce-67b09a89efa6" providerId="AD" clId="Web-{B3D3546C-A784-2F63-80FA-379B4248AFB1}" dt="2023-12-14T17:02:54.940" v="108" actId="20577"/>
        <pc:sldMkLst>
          <pc:docMk/>
          <pc:sldMk cId="3920051562"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4B2F5C-51A0-4818-8ED1-DA2C16095237}" type="datetimeFigureOut">
              <a:rPr lang="en-US" smtClean="0"/>
              <a:t>10/21/2024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7CD646E-DEE9-4EFD-A5B9-F129CED26A97}" type="slidenum">
              <a:rPr lang="en-US" smtClean="0"/>
              <a:t>‹#›</a:t>
            </a:fld>
            <a:endParaRPr lang="en-US"/>
          </a:p>
        </p:txBody>
      </p:sp>
    </p:spTree>
    <p:extLst>
      <p:ext uri="{BB962C8B-B14F-4D97-AF65-F5344CB8AC3E}">
        <p14:creationId xmlns:p14="http://schemas.microsoft.com/office/powerpoint/2010/main" val="56370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D646E-DEE9-4EFD-A5B9-F129CED26A97}" type="slidenum">
              <a:rPr lang="en-US" smtClean="0"/>
              <a:t>6</a:t>
            </a:fld>
            <a:endParaRPr lang="en-US"/>
          </a:p>
        </p:txBody>
      </p:sp>
    </p:spTree>
    <p:extLst>
      <p:ext uri="{BB962C8B-B14F-4D97-AF65-F5344CB8AC3E}">
        <p14:creationId xmlns:p14="http://schemas.microsoft.com/office/powerpoint/2010/main" val="92181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CD646E-DEE9-4EFD-A5B9-F129CED26A97}" type="slidenum">
              <a:rPr lang="en-US" smtClean="0"/>
              <a:t>9</a:t>
            </a:fld>
            <a:endParaRPr lang="en-US"/>
          </a:p>
        </p:txBody>
      </p:sp>
    </p:spTree>
    <p:extLst>
      <p:ext uri="{BB962C8B-B14F-4D97-AF65-F5344CB8AC3E}">
        <p14:creationId xmlns:p14="http://schemas.microsoft.com/office/powerpoint/2010/main" val="20396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resenter Indi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98045"/>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65475"/>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428651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63739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543697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88146110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667656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66741283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56769150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367880020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84683"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84683"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4833668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88435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193781482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32109692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48265330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370637436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325973817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165617529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4211637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Indi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442251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3002851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2213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Indi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911350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Indi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r>
              <a:rPr lang="en-GB"/>
              <a:t>09/04/2019</a:t>
            </a:r>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Presentation title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325916B0-B423-40A3-A968-EF86E7897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Tree>
    <p:extLst>
      <p:ext uri="{BB962C8B-B14F-4D97-AF65-F5344CB8AC3E}">
        <p14:creationId xmlns:p14="http://schemas.microsoft.com/office/powerpoint/2010/main" val="1255002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Citru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r>
              <a:rPr lang="en-GB"/>
              <a:t>09/04/2019</a:t>
            </a:r>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Presentation title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85023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984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76332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45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22433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7516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419A-3BE6-4038-A11F-ECA2907FE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434B8-ACC1-420F-A5F5-37844500C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DBE2E9-DEC6-47DA-B061-61E0C3449E2B}"/>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5" name="Footer Placeholder 4">
            <a:extLst>
              <a:ext uri="{FF2B5EF4-FFF2-40B4-BE49-F238E27FC236}">
                <a16:creationId xmlns:a16="http://schemas.microsoft.com/office/drawing/2014/main" id="{9D26DD55-8C82-4DB7-AAC3-0712C612B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F3870-CBAB-4FF1-A8CC-4C7D8252DEBF}"/>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606347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51E3-A231-4187-A023-E3DEDD05E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F3004-6329-469E-8C18-563506B53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F589-46DB-444C-B077-BCC23689E87D}"/>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5" name="Footer Placeholder 4">
            <a:extLst>
              <a:ext uri="{FF2B5EF4-FFF2-40B4-BE49-F238E27FC236}">
                <a16:creationId xmlns:a16="http://schemas.microsoft.com/office/drawing/2014/main" id="{4DE84B83-A16D-43F1-A06E-21D80DAC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31AF5-F43E-491B-878D-12DBBC8A8883}"/>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9759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D099-328C-4109-BF20-7FC8064DB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E36619-9896-4E21-B316-30CC955E1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8A99A-35CD-4122-A01C-CBFDCDA9B7C3}"/>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5" name="Footer Placeholder 4">
            <a:extLst>
              <a:ext uri="{FF2B5EF4-FFF2-40B4-BE49-F238E27FC236}">
                <a16:creationId xmlns:a16="http://schemas.microsoft.com/office/drawing/2014/main" id="{D3FF9435-C7E2-4603-8E4F-8270445B3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4FCFA-D878-4D2E-A33E-410FB74F2330}"/>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1055313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6EF1-8B5F-416F-8E52-C985C375E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F6F94-3A7C-45A5-AE5A-60199524F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E33C8A-A5F0-448C-95F7-6381372C7F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32D0E4-C054-497D-A456-FDF27A66DCD8}"/>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6" name="Footer Placeholder 5">
            <a:extLst>
              <a:ext uri="{FF2B5EF4-FFF2-40B4-BE49-F238E27FC236}">
                <a16:creationId xmlns:a16="http://schemas.microsoft.com/office/drawing/2014/main" id="{600D9797-0215-47CE-A1BE-EE00B1D87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30FFC-A39D-44AE-A35C-C7E33264A26B}"/>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318043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81DD-10AE-4812-BEFF-2FEB03288A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8B0043-7441-48A8-B4CC-6B9FC8F0E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F61A8-EA36-47A4-A774-D22970C5AA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F99ED2-DF7E-4A88-8376-947A585DA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20713-9424-43B5-9BCD-048F57F73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AF6C6-A146-45A5-8AE9-D9851B8E6600}"/>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8" name="Footer Placeholder 7">
            <a:extLst>
              <a:ext uri="{FF2B5EF4-FFF2-40B4-BE49-F238E27FC236}">
                <a16:creationId xmlns:a16="http://schemas.microsoft.com/office/drawing/2014/main" id="{32E710A7-688E-4079-967A-14DEA6A5F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83AAC0-29A9-4FAE-9508-5450C21249AB}"/>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806648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40D2-9714-4B88-8D4B-FAFC6BD9F9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1B21CA-4B82-404F-AE81-2918808C2E3F}"/>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4" name="Footer Placeholder 3">
            <a:extLst>
              <a:ext uri="{FF2B5EF4-FFF2-40B4-BE49-F238E27FC236}">
                <a16:creationId xmlns:a16="http://schemas.microsoft.com/office/drawing/2014/main" id="{72E436F7-1701-4C27-A52B-D855BE01F0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1E9AB-52D0-45E6-95B6-0D879B724346}"/>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3281129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06FA-15B9-4111-B16E-3602D4891C75}"/>
              </a:ext>
            </a:extLst>
          </p:cNvPr>
          <p:cNvSpPr>
            <a:spLocks noGrp="1"/>
          </p:cNvSpPr>
          <p:nvPr>
            <p:ph type="dt" sz="half" idx="10"/>
          </p:nvPr>
        </p:nvSpPr>
        <p:spPr>
          <a:xfrm>
            <a:off x="930563" y="6356350"/>
            <a:ext cx="2743200" cy="365125"/>
          </a:xfrm>
        </p:spPr>
        <p:txBody>
          <a:bodyPr/>
          <a:lstStyle/>
          <a:p>
            <a:fld id="{BFF51BB4-ED8D-45D7-80F8-3253498F5854}" type="datetimeFigureOut">
              <a:rPr lang="en-US" smtClean="0"/>
              <a:t>10/21/2024</a:t>
            </a:fld>
            <a:endParaRPr lang="en-US"/>
          </a:p>
        </p:txBody>
      </p:sp>
      <p:sp>
        <p:nvSpPr>
          <p:cNvPr id="3" name="Footer Placeholder 2">
            <a:extLst>
              <a:ext uri="{FF2B5EF4-FFF2-40B4-BE49-F238E27FC236}">
                <a16:creationId xmlns:a16="http://schemas.microsoft.com/office/drawing/2014/main" id="{42B37B35-03B2-418D-A95D-17C6C4E9A2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E5FC74-64BF-4E6B-A5AB-1984163AF517}"/>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394816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262F-B000-4D1A-BB1F-DFBF71387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1048F6-06E6-44F4-9F9A-F4C59576C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1E290-2D71-483D-818A-DB97F2E88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33FD7-5739-4BC8-A750-BF0A4D73DC78}"/>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6" name="Footer Placeholder 5">
            <a:extLst>
              <a:ext uri="{FF2B5EF4-FFF2-40B4-BE49-F238E27FC236}">
                <a16:creationId xmlns:a16="http://schemas.microsoft.com/office/drawing/2014/main" id="{60F62A88-357E-4732-B208-0AE3F78F6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9AE4A-2C45-4409-9370-93F188580DBA}"/>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568535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D26F-0B81-4493-ACF7-CE4E803E0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37590-52C9-4F88-A088-A73A7B314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0EDE6F-B6AA-4BBD-B8D9-A3131082B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F8208-F01A-4776-811D-C05C2D30A9EE}"/>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6" name="Footer Placeholder 5">
            <a:extLst>
              <a:ext uri="{FF2B5EF4-FFF2-40B4-BE49-F238E27FC236}">
                <a16:creationId xmlns:a16="http://schemas.microsoft.com/office/drawing/2014/main" id="{B61F81F3-A17D-48CE-9B29-5A3021FC8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0F957-0EFF-4FA7-BB7C-B5B2E9167B38}"/>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219636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4B0F-0141-4C54-B708-E9E25CF048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CCD16-F7C9-472A-A718-21B8F1080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BC10E-F23A-4069-9E6B-775F9D819AA8}"/>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5" name="Footer Placeholder 4">
            <a:extLst>
              <a:ext uri="{FF2B5EF4-FFF2-40B4-BE49-F238E27FC236}">
                <a16:creationId xmlns:a16="http://schemas.microsoft.com/office/drawing/2014/main" id="{7DC8CA7D-134C-4133-96A5-839AABBB5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E90CD-7909-461A-B656-1D415191FA90}"/>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2757831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70857-A45A-48F8-A746-F390C4076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87CE0D-34CE-442B-9AE5-89952A151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4FEC0-58E0-4B24-8B61-9DCDB899217C}"/>
              </a:ext>
            </a:extLst>
          </p:cNvPr>
          <p:cNvSpPr>
            <a:spLocks noGrp="1"/>
          </p:cNvSpPr>
          <p:nvPr>
            <p:ph type="dt" sz="half" idx="10"/>
          </p:nvPr>
        </p:nvSpPr>
        <p:spPr/>
        <p:txBody>
          <a:bodyPr/>
          <a:lstStyle/>
          <a:p>
            <a:fld id="{BFF51BB4-ED8D-45D7-80F8-3253498F5854}" type="datetimeFigureOut">
              <a:rPr lang="en-US" smtClean="0"/>
              <a:t>10/21/2024</a:t>
            </a:fld>
            <a:endParaRPr lang="en-US"/>
          </a:p>
        </p:txBody>
      </p:sp>
      <p:sp>
        <p:nvSpPr>
          <p:cNvPr id="5" name="Footer Placeholder 4">
            <a:extLst>
              <a:ext uri="{FF2B5EF4-FFF2-40B4-BE49-F238E27FC236}">
                <a16:creationId xmlns:a16="http://schemas.microsoft.com/office/drawing/2014/main" id="{2BB2ED1E-E003-435B-8947-0D758434A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7581E-3547-4E9E-9018-5ED8EAC37A0A}"/>
              </a:ext>
            </a:extLst>
          </p:cNvPr>
          <p:cNvSpPr>
            <a:spLocks noGrp="1"/>
          </p:cNvSpPr>
          <p:nvPr>
            <p:ph type="sldNum" sz="quarter" idx="12"/>
          </p:nvPr>
        </p:nvSpPr>
        <p:spPr/>
        <p:txBody>
          <a:bodyPr/>
          <a:lstStyle/>
          <a:p>
            <a:fld id="{32E00D33-ECC3-4B43-86AB-2B26DD638406}" type="slidenum">
              <a:rPr lang="en-US" smtClean="0"/>
              <a:t>‹#›</a:t>
            </a:fld>
            <a:endParaRPr lang="en-US"/>
          </a:p>
        </p:txBody>
      </p:sp>
    </p:spTree>
    <p:extLst>
      <p:ext uri="{BB962C8B-B14F-4D97-AF65-F5344CB8AC3E}">
        <p14:creationId xmlns:p14="http://schemas.microsoft.com/office/powerpoint/2010/main" val="1412217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6182" y="808410"/>
            <a:ext cx="5300185" cy="5300185"/>
          </a:xfrm>
          <a:prstGeom prst="rect">
            <a:avLst/>
          </a:prstGeom>
        </p:spPr>
      </p:pic>
      <p:pic>
        <p:nvPicPr>
          <p:cNvPr id="8" name="Picture 7">
            <a:extLst>
              <a:ext uri="{FF2B5EF4-FFF2-40B4-BE49-F238E27FC236}">
                <a16:creationId xmlns:a16="http://schemas.microsoft.com/office/drawing/2014/main" id="{BF73C3BF-B7E2-4BE6-9261-03396C684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63701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64307" y="1193291"/>
            <a:ext cx="9434075" cy="5291328"/>
          </a:xfrm>
          <a:prstGeom prst="rect">
            <a:avLst/>
          </a:prstGeom>
        </p:spPr>
      </p:pic>
      <p:sp>
        <p:nvSpPr>
          <p:cNvPr id="17" name="bg object 17"/>
          <p:cNvSpPr/>
          <p:nvPr/>
        </p:nvSpPr>
        <p:spPr>
          <a:xfrm>
            <a:off x="7890510" y="1994154"/>
            <a:ext cx="1477010" cy="897890"/>
          </a:xfrm>
          <a:custGeom>
            <a:avLst/>
            <a:gdLst/>
            <a:ahLst/>
            <a:cxnLst/>
            <a:rect l="l" t="t" r="r" b="b"/>
            <a:pathLst>
              <a:path w="1477009" h="897889">
                <a:moveTo>
                  <a:pt x="0" y="897636"/>
                </a:moveTo>
                <a:lnTo>
                  <a:pt x="1476755" y="897636"/>
                </a:lnTo>
                <a:lnTo>
                  <a:pt x="1476755" y="0"/>
                </a:lnTo>
                <a:lnTo>
                  <a:pt x="0" y="0"/>
                </a:lnTo>
                <a:lnTo>
                  <a:pt x="0" y="897636"/>
                </a:lnTo>
                <a:close/>
              </a:path>
            </a:pathLst>
          </a:custGeom>
          <a:ln w="28575">
            <a:solidFill>
              <a:srgbClr val="FF0000"/>
            </a:solidFill>
          </a:ln>
        </p:spPr>
        <p:txBody>
          <a:bodyPr wrap="square" lIns="0" tIns="0" rIns="0" bIns="0" rtlCol="0"/>
          <a:lstStyle/>
          <a:p>
            <a:endParaRPr/>
          </a:p>
        </p:txBody>
      </p:sp>
      <p:sp>
        <p:nvSpPr>
          <p:cNvPr id="18" name="bg object 18"/>
          <p:cNvSpPr/>
          <p:nvPr/>
        </p:nvSpPr>
        <p:spPr>
          <a:xfrm>
            <a:off x="2243327" y="2403347"/>
            <a:ext cx="5646420" cy="76200"/>
          </a:xfrm>
          <a:custGeom>
            <a:avLst/>
            <a:gdLst/>
            <a:ahLst/>
            <a:cxnLst/>
            <a:rect l="l" t="t" r="r" b="b"/>
            <a:pathLst>
              <a:path w="5646420" h="76200">
                <a:moveTo>
                  <a:pt x="76200" y="0"/>
                </a:moveTo>
                <a:lnTo>
                  <a:pt x="0" y="38100"/>
                </a:lnTo>
                <a:lnTo>
                  <a:pt x="76200" y="76200"/>
                </a:lnTo>
                <a:lnTo>
                  <a:pt x="76200" y="44450"/>
                </a:lnTo>
                <a:lnTo>
                  <a:pt x="63500" y="44450"/>
                </a:lnTo>
                <a:lnTo>
                  <a:pt x="63500" y="31750"/>
                </a:lnTo>
                <a:lnTo>
                  <a:pt x="76200" y="31750"/>
                </a:lnTo>
                <a:lnTo>
                  <a:pt x="76200" y="0"/>
                </a:lnTo>
                <a:close/>
              </a:path>
              <a:path w="5646420" h="76200">
                <a:moveTo>
                  <a:pt x="76200" y="31750"/>
                </a:moveTo>
                <a:lnTo>
                  <a:pt x="63500" y="31750"/>
                </a:lnTo>
                <a:lnTo>
                  <a:pt x="63500" y="44450"/>
                </a:lnTo>
                <a:lnTo>
                  <a:pt x="76200" y="44450"/>
                </a:lnTo>
                <a:lnTo>
                  <a:pt x="76200" y="31750"/>
                </a:lnTo>
                <a:close/>
              </a:path>
              <a:path w="5646420" h="76200">
                <a:moveTo>
                  <a:pt x="5646293" y="31750"/>
                </a:moveTo>
                <a:lnTo>
                  <a:pt x="76200" y="31750"/>
                </a:lnTo>
                <a:lnTo>
                  <a:pt x="76200" y="44450"/>
                </a:lnTo>
                <a:lnTo>
                  <a:pt x="5646293" y="44450"/>
                </a:lnTo>
                <a:lnTo>
                  <a:pt x="5646293" y="31750"/>
                </a:lnTo>
                <a:close/>
              </a:path>
            </a:pathLst>
          </a:custGeom>
          <a:solidFill>
            <a:srgbClr val="FF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DFC2C-D7B4-46F1-935C-194088C6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948" r="46300"/>
          <a:stretch/>
        </p:blipFill>
        <p:spPr>
          <a:xfrm>
            <a:off x="5418000" y="0"/>
            <a:ext cx="6774000" cy="6818400"/>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53774902-4EAA-4E8E-8CB2-CB3B23F006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58380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10" name="Picture 9">
            <a:extLst>
              <a:ext uri="{FF2B5EF4-FFF2-40B4-BE49-F238E27FC236}">
                <a16:creationId xmlns:a16="http://schemas.microsoft.com/office/drawing/2014/main" id="{235CF0B7-52DC-4873-9FC0-D26F07FCD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056732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515488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98045"/>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65475"/>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001821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419512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13709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51265879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136830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850145103"/>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30556730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6182" y="808410"/>
            <a:ext cx="5300185" cy="5300185"/>
          </a:xfrm>
          <a:prstGeom prst="rect">
            <a:avLst/>
          </a:prstGeom>
        </p:spPr>
      </p:pic>
      <p:pic>
        <p:nvPicPr>
          <p:cNvPr id="8" name="Picture 7">
            <a:extLst>
              <a:ext uri="{FF2B5EF4-FFF2-40B4-BE49-F238E27FC236}">
                <a16:creationId xmlns:a16="http://schemas.microsoft.com/office/drawing/2014/main" id="{BF73C3BF-B7E2-4BE6-9261-03396C684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884573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255782758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84683"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84683"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280717235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526901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193251584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75904102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8013234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09641245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9006589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07268262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9077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DFC2C-D7B4-46F1-935C-194088C6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948" r="46300"/>
          <a:stretch/>
        </p:blipFill>
        <p:spPr>
          <a:xfrm>
            <a:off x="5418000" y="0"/>
            <a:ext cx="6774000" cy="6818400"/>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53774902-4EAA-4E8E-8CB2-CB3B23F006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4251978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2064500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1756766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318955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1067813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ote Indigo">
    <p:bg>
      <p:bgPr>
        <a:solidFill>
          <a:schemeClr val="accent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r>
              <a:rPr lang="en-GB"/>
              <a:t>09/04/2019</a:t>
            </a:r>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Presentation title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325916B0-B423-40A3-A968-EF86E7897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Tree>
    <p:extLst>
      <p:ext uri="{BB962C8B-B14F-4D97-AF65-F5344CB8AC3E}">
        <p14:creationId xmlns:p14="http://schemas.microsoft.com/office/powerpoint/2010/main" val="2818556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r>
              <a:rPr lang="en-GB"/>
              <a:t>09/04/2019</a:t>
            </a:r>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Presentation title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789651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5357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59561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3884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213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10" name="Picture 9">
            <a:extLst>
              <a:ext uri="{FF2B5EF4-FFF2-40B4-BE49-F238E27FC236}">
                <a16:creationId xmlns:a16="http://schemas.microsoft.com/office/drawing/2014/main" id="{235CF0B7-52DC-4873-9FC0-D26F07FCD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2234114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64307" y="1193291"/>
            <a:ext cx="9434075" cy="5291328"/>
          </a:xfrm>
          <a:prstGeom prst="rect">
            <a:avLst/>
          </a:prstGeom>
        </p:spPr>
      </p:pic>
      <p:sp>
        <p:nvSpPr>
          <p:cNvPr id="17" name="bg object 17"/>
          <p:cNvSpPr/>
          <p:nvPr/>
        </p:nvSpPr>
        <p:spPr>
          <a:xfrm>
            <a:off x="7890510" y="1994154"/>
            <a:ext cx="1477010" cy="897890"/>
          </a:xfrm>
          <a:custGeom>
            <a:avLst/>
            <a:gdLst/>
            <a:ahLst/>
            <a:cxnLst/>
            <a:rect l="l" t="t" r="r" b="b"/>
            <a:pathLst>
              <a:path w="1477009" h="897889">
                <a:moveTo>
                  <a:pt x="0" y="897636"/>
                </a:moveTo>
                <a:lnTo>
                  <a:pt x="1476755" y="897636"/>
                </a:lnTo>
                <a:lnTo>
                  <a:pt x="1476755" y="0"/>
                </a:lnTo>
                <a:lnTo>
                  <a:pt x="0" y="0"/>
                </a:lnTo>
                <a:lnTo>
                  <a:pt x="0" y="897636"/>
                </a:lnTo>
                <a:close/>
              </a:path>
            </a:pathLst>
          </a:custGeom>
          <a:ln w="28575">
            <a:solidFill>
              <a:srgbClr val="FF0000"/>
            </a:solidFill>
          </a:ln>
        </p:spPr>
        <p:txBody>
          <a:bodyPr wrap="square" lIns="0" tIns="0" rIns="0" bIns="0" rtlCol="0"/>
          <a:lstStyle/>
          <a:p>
            <a:endParaRPr/>
          </a:p>
        </p:txBody>
      </p:sp>
      <p:sp>
        <p:nvSpPr>
          <p:cNvPr id="18" name="bg object 18"/>
          <p:cNvSpPr/>
          <p:nvPr/>
        </p:nvSpPr>
        <p:spPr>
          <a:xfrm>
            <a:off x="2243327" y="2403347"/>
            <a:ext cx="5646420" cy="76200"/>
          </a:xfrm>
          <a:custGeom>
            <a:avLst/>
            <a:gdLst/>
            <a:ahLst/>
            <a:cxnLst/>
            <a:rect l="l" t="t" r="r" b="b"/>
            <a:pathLst>
              <a:path w="5646420" h="76200">
                <a:moveTo>
                  <a:pt x="76200" y="0"/>
                </a:moveTo>
                <a:lnTo>
                  <a:pt x="0" y="38100"/>
                </a:lnTo>
                <a:lnTo>
                  <a:pt x="76200" y="76200"/>
                </a:lnTo>
                <a:lnTo>
                  <a:pt x="76200" y="44450"/>
                </a:lnTo>
                <a:lnTo>
                  <a:pt x="63500" y="44450"/>
                </a:lnTo>
                <a:lnTo>
                  <a:pt x="63500" y="31750"/>
                </a:lnTo>
                <a:lnTo>
                  <a:pt x="76200" y="31750"/>
                </a:lnTo>
                <a:lnTo>
                  <a:pt x="76200" y="0"/>
                </a:lnTo>
                <a:close/>
              </a:path>
              <a:path w="5646420" h="76200">
                <a:moveTo>
                  <a:pt x="76200" y="31750"/>
                </a:moveTo>
                <a:lnTo>
                  <a:pt x="63500" y="31750"/>
                </a:lnTo>
                <a:lnTo>
                  <a:pt x="63500" y="44450"/>
                </a:lnTo>
                <a:lnTo>
                  <a:pt x="76200" y="44450"/>
                </a:lnTo>
                <a:lnTo>
                  <a:pt x="76200" y="31750"/>
                </a:lnTo>
                <a:close/>
              </a:path>
              <a:path w="5646420" h="76200">
                <a:moveTo>
                  <a:pt x="5646293" y="31750"/>
                </a:moveTo>
                <a:lnTo>
                  <a:pt x="76200" y="31750"/>
                </a:lnTo>
                <a:lnTo>
                  <a:pt x="76200" y="44450"/>
                </a:lnTo>
                <a:lnTo>
                  <a:pt x="5646293" y="44450"/>
                </a:lnTo>
                <a:lnTo>
                  <a:pt x="5646293" y="31750"/>
                </a:lnTo>
                <a:close/>
              </a:path>
            </a:pathLst>
          </a:custGeom>
          <a:solidFill>
            <a:srgbClr val="FF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295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576372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heme" Target="../theme/theme5.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6.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126" y="290321"/>
            <a:ext cx="4853940" cy="299720"/>
          </a:xfrm>
          <a:prstGeom prst="rect">
            <a:avLst/>
          </a:prstGeom>
        </p:spPr>
        <p:txBody>
          <a:bodyPr wrap="square" lIns="0" tIns="0" rIns="0" bIns="0">
            <a:spAutoFit/>
          </a:bodyPr>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8176" y="6661299"/>
            <a:ext cx="1854835" cy="160020"/>
          </a:xfrm>
          <a:prstGeom prst="rect">
            <a:avLst/>
          </a:prstGeom>
        </p:spPr>
        <p:txBody>
          <a:bodyPr wrap="square" lIns="0" tIns="0" rIns="0" bIns="0">
            <a:spAutoFit/>
          </a:bodyPr>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a:xfrm>
            <a:off x="2130404" y="6396229"/>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AFCD36CC-1D98-F665-F31D-34E7E14E69D1}"/>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r>
              <a:rPr lang="en-GB"/>
              <a:t>09/04/2019</a:t>
            </a:r>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Presentation title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ACACD46-8447-4391-B12E-49ABE639099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C4438D81-2B41-1233-5419-733BB1613803}"/>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9491998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F813F7D4-777C-3A45-173B-7EF558630DCE}"/>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7938556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C13B7-90EF-4EE1-81E5-5055ECEA0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E20775-C3B0-4A4F-8E8C-E457913AD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18400-1E1A-4791-A327-1CF4370D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51BB4-ED8D-45D7-80F8-3253498F5854}" type="datetimeFigureOut">
              <a:rPr lang="en-US" smtClean="0"/>
              <a:t>10/21/2024</a:t>
            </a:fld>
            <a:endParaRPr lang="en-US"/>
          </a:p>
        </p:txBody>
      </p:sp>
      <p:sp>
        <p:nvSpPr>
          <p:cNvPr id="5" name="Footer Placeholder 4">
            <a:extLst>
              <a:ext uri="{FF2B5EF4-FFF2-40B4-BE49-F238E27FC236}">
                <a16:creationId xmlns:a16="http://schemas.microsoft.com/office/drawing/2014/main" id="{DAA4EF06-21FF-4EF3-B7CC-DE9CAB0EC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577D3C-D1E8-4F2D-BA3C-E026BD9F8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00D33-ECC3-4B43-86AB-2B26DD638406}" type="slidenum">
              <a:rPr lang="en-US" smtClean="0"/>
              <a:t>‹#›</a:t>
            </a:fld>
            <a:endParaRPr lang="en-US"/>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70864149-3082-4564-8F48-5D36005FAAFF}"/>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7061598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r>
              <a:rPr lang="en-GB"/>
              <a:t>09/04/2019</a:t>
            </a:r>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Presentation title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ACACD46-8447-4391-B12E-49ABE639099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0B34F6D3-3257-E229-C6C8-EC067CE89069}"/>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569057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126" y="290321"/>
            <a:ext cx="4853940" cy="299720"/>
          </a:xfrm>
          <a:prstGeom prst="rect">
            <a:avLst/>
          </a:prstGeom>
        </p:spPr>
        <p:txBody>
          <a:bodyPr wrap="square" lIns="0" tIns="0" rIns="0" bIns="0">
            <a:spAutoFit/>
          </a:bodyPr>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8176" y="6661299"/>
            <a:ext cx="1854835" cy="160020"/>
          </a:xfrm>
          <a:prstGeom prst="rect">
            <a:avLst/>
          </a:prstGeom>
        </p:spPr>
        <p:txBody>
          <a:bodyPr wrap="square" lIns="0" tIns="0" rIns="0" bIns="0">
            <a:spAutoFit/>
          </a:bodyPr>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4705DE1C-68D4-AA4F-2EBB-E077B6DAD255}"/>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3833947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9.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30.xml"/><Relationship Id="rId4" Type="http://schemas.openxmlformats.org/officeDocument/2006/relationships/slide" Target="slide12.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connectmeinforma.com/download/" TargetMode="Externa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mailto:annie.sides@informa.com" TargetMode="External"/><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hyperlink" Target="mailto:jaclyn.bianchi@informa.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assets.informa.com/connectls/SPEX/LeadAnalyticsDashboard/ConnectMe_GDPR-Consent-Capture.pdf"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mailto:sofia.munoz@informa.com?subject=Alchemy%20Report"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hyperlink" Target="mailto:Annie.Sides@informa.com" TargetMode="External"/><Relationship Id="rId7" Type="http://schemas.openxmlformats.org/officeDocument/2006/relationships/hyperlink" Target="https://assets.informa.com/connectls/SPEX/LeadAnalyticsDashboard/ConnectMe_GDPR-Consent-Capture.pdf%C2%A0" TargetMode="External"/><Relationship Id="rId2" Type="http://schemas.openxmlformats.org/officeDocument/2006/relationships/hyperlink" Target="mailto:leadinsights@informa.com" TargetMode="External"/><Relationship Id="rId1" Type="http://schemas.openxmlformats.org/officeDocument/2006/relationships/slideLayout" Target="../slideLayouts/slideLayout11.xml"/><Relationship Id="rId6" Type="http://schemas.openxmlformats.org/officeDocument/2006/relationships/hyperlink" Target="https://url.us.m.mimecastprotect.com/s/SjXVCgJxkgiYwY10xF3TkcB?domain=assets.informa.com" TargetMode="External"/><Relationship Id="rId5" Type="http://schemas.openxmlformats.org/officeDocument/2006/relationships/hyperlink" Target="https://url.us.m.mimecastprotect.com/s/LceMC0R296frgrXoDS2RNln?domain=assets.informa.com" TargetMode="External"/><Relationship Id="rId4" Type="http://schemas.openxmlformats.org/officeDocument/2006/relationships/hyperlink" Target="mailto:Jaclyn.Bianchi@informa.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mi.connectmeinform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lstStyle/>
          <a:p>
            <a:r>
              <a:rPr lang="en-GB" dirty="0"/>
              <a:t>Sponsor Guide</a:t>
            </a:r>
          </a:p>
        </p:txBody>
      </p:sp>
      <p:sp>
        <p:nvSpPr>
          <p:cNvPr id="7" name="Subtitle 6">
            <a:extLst>
              <a:ext uri="{FF2B5EF4-FFF2-40B4-BE49-F238E27FC236}">
                <a16:creationId xmlns:a16="http://schemas.microsoft.com/office/drawing/2014/main" id="{23684E40-B2E7-44E1-BEA0-92D94BEBB078}"/>
              </a:ext>
            </a:extLst>
          </p:cNvPr>
          <p:cNvSpPr>
            <a:spLocks noGrp="1"/>
          </p:cNvSpPr>
          <p:nvPr>
            <p:ph type="subTitle" idx="1"/>
          </p:nvPr>
        </p:nvSpPr>
        <p:spPr/>
        <p:txBody>
          <a:bodyPr vert="horz" lIns="0" tIns="0" rIns="0" bIns="0" rtlCol="0" anchor="t">
            <a:normAutofit/>
          </a:bodyPr>
          <a:lstStyle/>
          <a:p>
            <a:r>
              <a:rPr lang="en-GB" b="1" dirty="0">
                <a:latin typeface="Open Sans"/>
                <a:ea typeface="Open Sans"/>
                <a:cs typeface="Open Sans"/>
              </a:rPr>
              <a:t>The Media Insights &amp; Engagement Conference 2025</a:t>
            </a:r>
            <a:endParaRPr lang="en-GB" b="1" dirty="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93205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655CDD-9248-4D15-A140-4355923F9BAE}"/>
              </a:ext>
            </a:extLst>
          </p:cNvPr>
          <p:cNvPicPr>
            <a:picLocks noChangeAspect="1"/>
          </p:cNvPicPr>
          <p:nvPr/>
        </p:nvPicPr>
        <p:blipFill>
          <a:blip r:embed="rId2"/>
          <a:stretch>
            <a:fillRect/>
          </a:stretch>
        </p:blipFill>
        <p:spPr>
          <a:xfrm>
            <a:off x="2095713" y="1204328"/>
            <a:ext cx="6054570" cy="5000702"/>
          </a:xfrm>
          <a:prstGeom prst="rect">
            <a:avLst/>
          </a:prstGeom>
        </p:spPr>
      </p:pic>
      <p:grpSp>
        <p:nvGrpSpPr>
          <p:cNvPr id="2" name="object 2"/>
          <p:cNvGrpSpPr/>
          <p:nvPr/>
        </p:nvGrpSpPr>
        <p:grpSpPr>
          <a:xfrm>
            <a:off x="8229937" y="1167383"/>
            <a:ext cx="3724493" cy="5298948"/>
            <a:chOff x="8229937" y="1167383"/>
            <a:chExt cx="3724493" cy="5298948"/>
          </a:xfrm>
        </p:grpSpPr>
        <p:pic>
          <p:nvPicPr>
            <p:cNvPr id="3" name="object 3"/>
            <p:cNvPicPr/>
            <p:nvPr/>
          </p:nvPicPr>
          <p:blipFill rotWithShape="1">
            <a:blip r:embed="rId3" cstate="print"/>
            <a:srcRect l="58676"/>
            <a:stretch/>
          </p:blipFill>
          <p:spPr>
            <a:xfrm>
              <a:off x="8229937" y="1167383"/>
              <a:ext cx="3724493" cy="5298948"/>
            </a:xfrm>
            <a:prstGeom prst="rect">
              <a:avLst/>
            </a:prstGeom>
          </p:spPr>
        </p:pic>
        <p:sp>
          <p:nvSpPr>
            <p:cNvPr id="4" name="object 4"/>
            <p:cNvSpPr/>
            <p:nvPr/>
          </p:nvSpPr>
          <p:spPr>
            <a:xfrm>
              <a:off x="8237981" y="1654301"/>
              <a:ext cx="1193800" cy="4683760"/>
            </a:xfrm>
            <a:custGeom>
              <a:avLst/>
              <a:gdLst/>
              <a:ahLst/>
              <a:cxnLst/>
              <a:rect l="l" t="t" r="r" b="b"/>
              <a:pathLst>
                <a:path w="1193800" h="4683760">
                  <a:moveTo>
                    <a:pt x="650748" y="4683252"/>
                  </a:moveTo>
                  <a:lnTo>
                    <a:pt x="1193292" y="4683252"/>
                  </a:lnTo>
                  <a:lnTo>
                    <a:pt x="1193292" y="4384548"/>
                  </a:lnTo>
                  <a:lnTo>
                    <a:pt x="650748" y="4384548"/>
                  </a:lnTo>
                  <a:lnTo>
                    <a:pt x="650748" y="4683252"/>
                  </a:lnTo>
                  <a:close/>
                </a:path>
                <a:path w="1193800" h="4683760">
                  <a:moveTo>
                    <a:pt x="0" y="2555748"/>
                  </a:moveTo>
                  <a:lnTo>
                    <a:pt x="650748" y="2555748"/>
                  </a:lnTo>
                  <a:lnTo>
                    <a:pt x="650748" y="2257044"/>
                  </a:lnTo>
                  <a:lnTo>
                    <a:pt x="0" y="2257044"/>
                  </a:lnTo>
                  <a:lnTo>
                    <a:pt x="0" y="2555748"/>
                  </a:lnTo>
                  <a:close/>
                </a:path>
                <a:path w="1193800" h="4683760">
                  <a:moveTo>
                    <a:pt x="10668" y="298703"/>
                  </a:moveTo>
                  <a:lnTo>
                    <a:pt x="650748" y="298703"/>
                  </a:lnTo>
                  <a:lnTo>
                    <a:pt x="650748" y="0"/>
                  </a:lnTo>
                  <a:lnTo>
                    <a:pt x="10668" y="0"/>
                  </a:lnTo>
                  <a:lnTo>
                    <a:pt x="10668" y="298703"/>
                  </a:lnTo>
                  <a:close/>
                </a:path>
                <a:path w="1193800" h="4683760">
                  <a:moveTo>
                    <a:pt x="10668" y="1141476"/>
                  </a:moveTo>
                  <a:lnTo>
                    <a:pt x="650748" y="1141476"/>
                  </a:lnTo>
                  <a:lnTo>
                    <a:pt x="650748" y="841248"/>
                  </a:lnTo>
                  <a:lnTo>
                    <a:pt x="10668" y="841248"/>
                  </a:lnTo>
                  <a:lnTo>
                    <a:pt x="10668" y="1141476"/>
                  </a:lnTo>
                  <a:close/>
                </a:path>
              </a:pathLst>
            </a:custGeom>
            <a:ln w="28575">
              <a:solidFill>
                <a:srgbClr val="FF0000"/>
              </a:solidFill>
            </a:ln>
          </p:spPr>
          <p:txBody>
            <a:bodyPr wrap="square" lIns="0" tIns="0" rIns="0" bIns="0" rtlCol="0"/>
            <a:lstStyle/>
            <a:p>
              <a:endParaRPr/>
            </a:p>
          </p:txBody>
        </p:sp>
      </p:grpSp>
      <p:sp>
        <p:nvSpPr>
          <p:cNvPr id="6" name="object 6"/>
          <p:cNvSpPr txBox="1"/>
          <p:nvPr/>
        </p:nvSpPr>
        <p:spPr>
          <a:xfrm>
            <a:off x="203636" y="1584036"/>
            <a:ext cx="1854200" cy="520655"/>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Add</a:t>
            </a:r>
            <a:r>
              <a:rPr sz="1100" b="1" spc="18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all</a:t>
            </a:r>
            <a:r>
              <a:rPr sz="1100" b="1" spc="18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required</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information</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t>
            </a:r>
            <a:r>
              <a:rPr sz="1100" b="1" spc="20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Title,</a:t>
            </a:r>
            <a:r>
              <a:rPr sz="1100" dirty="0">
                <a:latin typeface="Roboto" panose="02000000000000000000" pitchFamily="2" charset="0"/>
                <a:ea typeface="Roboto" panose="02000000000000000000" pitchFamily="2" charset="0"/>
                <a:cs typeface="Roboto" panose="02000000000000000000" pitchFamily="2" charset="0"/>
              </a:rPr>
              <a:t> description,</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thumbnail</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file.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203636" y="3138470"/>
            <a:ext cx="1854200" cy="689932"/>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Thumbnail:</a:t>
            </a:r>
            <a:r>
              <a:rPr sz="1100" b="1" spc="50" dirty="0">
                <a:latin typeface="Roboto" panose="02000000000000000000" pitchFamily="2" charset="0"/>
                <a:ea typeface="Roboto" panose="02000000000000000000" pitchFamily="2" charset="0"/>
                <a:cs typeface="Roboto" panose="02000000000000000000" pitchFamily="2" charset="0"/>
              </a:rPr>
              <a:t> </a:t>
            </a:r>
            <a:r>
              <a:rPr lang="en-US" sz="1100" spc="50" dirty="0">
                <a:latin typeface="Roboto" panose="02000000000000000000" pitchFamily="2" charset="0"/>
                <a:ea typeface="Roboto" panose="02000000000000000000" pitchFamily="2" charset="0"/>
                <a:cs typeface="Roboto" panose="02000000000000000000" pitchFamily="2" charset="0"/>
              </a:rPr>
              <a:t>Pause your video and take a snapshot</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of</a:t>
            </a:r>
            <a:r>
              <a:rPr lang="en-US" sz="1100" spc="-20" dirty="0">
                <a:latin typeface="Roboto" panose="02000000000000000000" pitchFamily="2" charset="0"/>
                <a:ea typeface="Roboto" panose="02000000000000000000" pitchFamily="2" charset="0"/>
                <a:cs typeface="Roboto" panose="02000000000000000000" pitchFamily="2" charset="0"/>
              </a:rPr>
              <a:t> </a:t>
            </a:r>
            <a:r>
              <a:rPr lang="en-US" sz="1100" spc="-25" dirty="0">
                <a:latin typeface="Roboto" panose="02000000000000000000" pitchFamily="2" charset="0"/>
                <a:ea typeface="Roboto" panose="02000000000000000000" pitchFamily="2" charset="0"/>
                <a:cs typeface="Roboto" panose="02000000000000000000" pitchFamily="2" charset="0"/>
              </a:rPr>
              <a:t>the</a:t>
            </a:r>
            <a:r>
              <a:rPr lang="en-US" sz="1100" dirty="0">
                <a:latin typeface="Roboto" panose="02000000000000000000" pitchFamily="2" charset="0"/>
                <a:ea typeface="Roboto" panose="02000000000000000000" pitchFamily="2" charset="0"/>
                <a:cs typeface="Roboto" panose="02000000000000000000" pitchFamily="2" charset="0"/>
              </a:rPr>
              <a:t> video</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(5MB</a:t>
            </a:r>
            <a:r>
              <a:rPr lang="en-US" sz="1100" spc="-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PNG</a:t>
            </a:r>
            <a:r>
              <a:rPr lang="en-US" sz="1100" spc="-25" dirty="0">
                <a:latin typeface="Roboto" panose="02000000000000000000" pitchFamily="2" charset="0"/>
                <a:ea typeface="Roboto" panose="02000000000000000000" pitchFamily="2" charset="0"/>
                <a:cs typeface="Roboto" panose="02000000000000000000" pitchFamily="2" charset="0"/>
              </a:rPr>
              <a:t> </a:t>
            </a:r>
            <a:r>
              <a:rPr lang="en-US" sz="1100" spc="-10" dirty="0">
                <a:latin typeface="Roboto" panose="02000000000000000000" pitchFamily="2" charset="0"/>
                <a:ea typeface="Roboto" panose="02000000000000000000" pitchFamily="2" charset="0"/>
                <a:cs typeface="Roboto" panose="02000000000000000000" pitchFamily="2" charset="0"/>
              </a:rPr>
              <a:t>image).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8" name="object 8"/>
          <p:cNvSpPr txBox="1">
            <a:spLocks noGrp="1"/>
          </p:cNvSpPr>
          <p:nvPr>
            <p:ph type="title"/>
          </p:nvPr>
        </p:nvSpPr>
        <p:spPr>
          <a:xfrm>
            <a:off x="203636" y="503110"/>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 5</a:t>
            </a:r>
            <a:r>
              <a:rPr lang="en-GB" b="1" spc="-5" dirty="0">
                <a:latin typeface="Roboto" panose="02000000000000000000" pitchFamily="2" charset="0"/>
                <a:ea typeface="Roboto" panose="02000000000000000000" pitchFamily="2" charset="0"/>
                <a:cs typeface="Roboto" panose="02000000000000000000" pitchFamily="2" charset="0"/>
              </a:rPr>
              <a:t> CONT.</a:t>
            </a:r>
            <a:r>
              <a:rPr lang="en-GB" b="1" dirty="0">
                <a:latin typeface="Roboto" panose="02000000000000000000" pitchFamily="2" charset="0"/>
                <a:ea typeface="Roboto" panose="02000000000000000000" pitchFamily="2" charset="0"/>
                <a:cs typeface="Roboto" panose="02000000000000000000" pitchFamily="2" charset="0"/>
              </a:rPr>
              <a:t>–</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NEW</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VIDEOS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5B8349-81B3-401D-A38C-078C38DE2731}"/>
              </a:ext>
            </a:extLst>
          </p:cNvPr>
          <p:cNvPicPr>
            <a:picLocks noChangeAspect="1"/>
          </p:cNvPicPr>
          <p:nvPr/>
        </p:nvPicPr>
        <p:blipFill rotWithShape="1">
          <a:blip r:embed="rId3"/>
          <a:srcRect r="23791"/>
          <a:stretch/>
        </p:blipFill>
        <p:spPr>
          <a:xfrm>
            <a:off x="2260600" y="1143000"/>
            <a:ext cx="5512078" cy="5333998"/>
          </a:xfrm>
          <a:prstGeom prst="rect">
            <a:avLst/>
          </a:prstGeom>
        </p:spPr>
      </p:pic>
      <p:sp>
        <p:nvSpPr>
          <p:cNvPr id="2" name="object 2"/>
          <p:cNvSpPr txBox="1"/>
          <p:nvPr/>
        </p:nvSpPr>
        <p:spPr>
          <a:xfrm>
            <a:off x="208178" y="1978278"/>
            <a:ext cx="2052422" cy="35137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Select</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file</a:t>
            </a:r>
            <a:r>
              <a:rPr kumimoji="0" sz="1100" b="0" i="0" u="none" strike="noStrike" kern="0" cap="none" spc="1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in</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a:t>
            </a:r>
            <a:r>
              <a:rPr kumimoji="0" sz="1100" b="0" i="0" u="none" strike="noStrike" kern="0" cap="none" spc="105"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library</a:t>
            </a:r>
            <a:r>
              <a:rPr kumimoji="0" sz="1100" b="0" i="0" u="none" strike="noStrike" kern="0" cap="none" spc="11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and</a:t>
            </a:r>
            <a:r>
              <a:rPr kumimoji="0" sz="1100" b="0" i="0" u="none" strike="noStrike" kern="0" cap="none" spc="114"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press</a:t>
            </a:r>
            <a:r>
              <a:rPr kumimoji="0" lang="en-GB"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“Confirm</a:t>
            </a:r>
            <a:r>
              <a:rPr kumimoji="0" sz="1100" b="0" i="0" u="none" strike="noStrike" kern="0" cap="none" spc="-1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Selection.”</a:t>
            </a:r>
            <a:endPar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object 3"/>
          <p:cNvSpPr txBox="1"/>
          <p:nvPr/>
        </p:nvSpPr>
        <p:spPr>
          <a:xfrm>
            <a:off x="309778" y="533400"/>
            <a:ext cx="3699164"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STEP 5</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CONT.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GB" sz="1800" b="1" i="0" u="none" strike="noStrike" kern="0" cap="none" spc="-1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ADD</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NEW</a:t>
            </a:r>
            <a:r>
              <a:rPr kumimoji="0" lang="en-GB" sz="1800" b="1" i="0" u="none" strike="noStrike" kern="0" cap="none" spc="-5"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10" normalizeH="0" baseline="0" noProof="0" dirty="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VIDEOS</a:t>
            </a:r>
            <a:endParaRPr kumimoji="0" lang="en-GB" sz="18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39412-8DF4-4D36-AFC6-C2B6B973579F}"/>
              </a:ext>
            </a:extLst>
          </p:cNvPr>
          <p:cNvPicPr>
            <a:picLocks noChangeAspect="1"/>
          </p:cNvPicPr>
          <p:nvPr/>
        </p:nvPicPr>
        <p:blipFill>
          <a:blip r:embed="rId2"/>
          <a:stretch>
            <a:fillRect/>
          </a:stretch>
        </p:blipFill>
        <p:spPr>
          <a:xfrm>
            <a:off x="2149126" y="1151316"/>
            <a:ext cx="5614350" cy="3591690"/>
          </a:xfrm>
          <a:prstGeom prst="rect">
            <a:avLst/>
          </a:prstGeom>
        </p:spPr>
      </p:pic>
      <p:grpSp>
        <p:nvGrpSpPr>
          <p:cNvPr id="2" name="object 2"/>
          <p:cNvGrpSpPr/>
          <p:nvPr/>
        </p:nvGrpSpPr>
        <p:grpSpPr>
          <a:xfrm>
            <a:off x="7696199" y="900683"/>
            <a:ext cx="4210313" cy="5775960"/>
            <a:chOff x="7696199" y="900683"/>
            <a:chExt cx="4210313" cy="5775960"/>
          </a:xfrm>
        </p:grpSpPr>
        <p:pic>
          <p:nvPicPr>
            <p:cNvPr id="3" name="object 3"/>
            <p:cNvPicPr/>
            <p:nvPr/>
          </p:nvPicPr>
          <p:blipFill rotWithShape="1">
            <a:blip r:embed="rId3" cstate="print"/>
            <a:srcRect l="57072"/>
            <a:stretch/>
          </p:blipFill>
          <p:spPr>
            <a:xfrm>
              <a:off x="7696199" y="900683"/>
              <a:ext cx="4210313" cy="5775960"/>
            </a:xfrm>
            <a:prstGeom prst="rect">
              <a:avLst/>
            </a:prstGeom>
          </p:spPr>
        </p:pic>
        <p:sp>
          <p:nvSpPr>
            <p:cNvPr id="4" name="object 4"/>
            <p:cNvSpPr/>
            <p:nvPr/>
          </p:nvSpPr>
          <p:spPr>
            <a:xfrm>
              <a:off x="7873746" y="1411985"/>
              <a:ext cx="1292860" cy="5168265"/>
            </a:xfrm>
            <a:custGeom>
              <a:avLst/>
              <a:gdLst/>
              <a:ahLst/>
              <a:cxnLst/>
              <a:rect l="l" t="t" r="r" b="b"/>
              <a:pathLst>
                <a:path w="1292859" h="5168265">
                  <a:moveTo>
                    <a:pt x="0" y="315467"/>
                  </a:moveTo>
                  <a:lnTo>
                    <a:pt x="687324" y="315467"/>
                  </a:lnTo>
                  <a:lnTo>
                    <a:pt x="687324" y="0"/>
                  </a:lnTo>
                  <a:lnTo>
                    <a:pt x="0" y="0"/>
                  </a:lnTo>
                  <a:lnTo>
                    <a:pt x="0" y="315467"/>
                  </a:lnTo>
                  <a:close/>
                </a:path>
                <a:path w="1292859" h="5168265">
                  <a:moveTo>
                    <a:pt x="0" y="827531"/>
                  </a:moveTo>
                  <a:lnTo>
                    <a:pt x="687324" y="827531"/>
                  </a:lnTo>
                  <a:lnTo>
                    <a:pt x="687324" y="510539"/>
                  </a:lnTo>
                  <a:lnTo>
                    <a:pt x="0" y="510539"/>
                  </a:lnTo>
                  <a:lnTo>
                    <a:pt x="0" y="827531"/>
                  </a:lnTo>
                  <a:close/>
                </a:path>
                <a:path w="1292859" h="5168265">
                  <a:moveTo>
                    <a:pt x="0" y="1266443"/>
                  </a:moveTo>
                  <a:lnTo>
                    <a:pt x="687324" y="1266443"/>
                  </a:lnTo>
                  <a:lnTo>
                    <a:pt x="687324" y="949451"/>
                  </a:lnTo>
                  <a:lnTo>
                    <a:pt x="0" y="949451"/>
                  </a:lnTo>
                  <a:lnTo>
                    <a:pt x="0" y="1266443"/>
                  </a:lnTo>
                  <a:close/>
                </a:path>
                <a:path w="1292859" h="5168265">
                  <a:moveTo>
                    <a:pt x="0" y="2825496"/>
                  </a:moveTo>
                  <a:lnTo>
                    <a:pt x="687324" y="2825496"/>
                  </a:lnTo>
                  <a:lnTo>
                    <a:pt x="687324" y="2510028"/>
                  </a:lnTo>
                  <a:lnTo>
                    <a:pt x="0" y="2510028"/>
                  </a:lnTo>
                  <a:lnTo>
                    <a:pt x="0" y="2825496"/>
                  </a:lnTo>
                  <a:close/>
                </a:path>
                <a:path w="1292859" h="5168265">
                  <a:moveTo>
                    <a:pt x="605027" y="5167884"/>
                  </a:moveTo>
                  <a:lnTo>
                    <a:pt x="1292352" y="5167884"/>
                  </a:lnTo>
                  <a:lnTo>
                    <a:pt x="1292352" y="4852416"/>
                  </a:lnTo>
                  <a:lnTo>
                    <a:pt x="605027" y="4852416"/>
                  </a:lnTo>
                  <a:lnTo>
                    <a:pt x="605027" y="5167884"/>
                  </a:lnTo>
                  <a:close/>
                </a:path>
              </a:pathLst>
            </a:custGeom>
            <a:ln w="28575">
              <a:solidFill>
                <a:srgbClr val="FF0000"/>
              </a:solidFill>
            </a:ln>
          </p:spPr>
          <p:txBody>
            <a:bodyPr wrap="square" lIns="0" tIns="0" rIns="0" bIns="0" rtlCol="0"/>
            <a:lstStyle/>
            <a:p>
              <a:endParaRPr/>
            </a:p>
          </p:txBody>
        </p:sp>
      </p:grpSp>
      <p:sp>
        <p:nvSpPr>
          <p:cNvPr id="6" name="object 6"/>
          <p:cNvSpPr txBox="1"/>
          <p:nvPr/>
        </p:nvSpPr>
        <p:spPr>
          <a:xfrm>
            <a:off x="182981" y="3411947"/>
            <a:ext cx="1774825" cy="689932"/>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Ad</a:t>
            </a:r>
            <a:r>
              <a:rPr lang="en-GB" sz="1100" dirty="0">
                <a:latin typeface="Roboto" panose="02000000000000000000" pitchFamily="2" charset="0"/>
                <a:ea typeface="Roboto" panose="02000000000000000000" pitchFamily="2" charset="0"/>
                <a:cs typeface="Roboto" panose="02000000000000000000" pitchFamily="2" charset="0"/>
              </a:rPr>
              <a:t>d all </a:t>
            </a:r>
            <a:r>
              <a:rPr sz="1100" dirty="0">
                <a:latin typeface="Roboto" panose="02000000000000000000" pitchFamily="2" charset="0"/>
                <a:ea typeface="Roboto" panose="02000000000000000000" pitchFamily="2" charset="0"/>
                <a:cs typeface="Roboto" panose="02000000000000000000" pitchFamily="2" charset="0"/>
              </a:rPr>
              <a:t>required</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information</a:t>
            </a:r>
            <a:r>
              <a:rPr sz="1100" spc="27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(title,</a:t>
            </a:r>
            <a:r>
              <a:rPr sz="1100" dirty="0">
                <a:latin typeface="Roboto" panose="02000000000000000000" pitchFamily="2" charset="0"/>
                <a:ea typeface="Roboto" panose="02000000000000000000" pitchFamily="2" charset="0"/>
                <a:cs typeface="Roboto" panose="02000000000000000000" pitchFamily="2" charset="0"/>
              </a:rPr>
              <a:t> description,</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thumbnail</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file).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182981" y="4417257"/>
            <a:ext cx="1778635" cy="859210"/>
          </a:xfrm>
          <a:prstGeom prst="rect">
            <a:avLst/>
          </a:prstGeom>
        </p:spPr>
        <p:txBody>
          <a:bodyPr vert="horz" wrap="square" lIns="0" tIns="12700" rIns="0" bIns="0" rtlCol="0">
            <a:spAutoFit/>
          </a:bodyPr>
          <a:lstStyle/>
          <a:p>
            <a:pPr marL="12700" marR="5080" algn="l">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Thumbnail:</a:t>
            </a:r>
            <a:r>
              <a:rPr sz="1100" dirty="0">
                <a:latin typeface="Roboto" panose="02000000000000000000" pitchFamily="2" charset="0"/>
                <a:ea typeface="Roboto" panose="02000000000000000000" pitchFamily="2" charset="0"/>
                <a:cs typeface="Roboto" panose="02000000000000000000" pitchFamily="2" charset="0"/>
              </a:rPr>
              <a:t>,</a:t>
            </a:r>
            <a:r>
              <a:rPr sz="1100" spc="7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add</a:t>
            </a:r>
            <a:r>
              <a:rPr sz="1100" spc="6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a:t>
            </a:r>
            <a:r>
              <a:rPr sz="1100" spc="7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screenshot</a:t>
            </a:r>
            <a:r>
              <a:rPr sz="1100" dirty="0">
                <a:latin typeface="Roboto" panose="02000000000000000000" pitchFamily="2" charset="0"/>
                <a:ea typeface="Roboto" panose="02000000000000000000" pitchFamily="2" charset="0"/>
                <a:cs typeface="Roboto" panose="02000000000000000000" pitchFamily="2" charset="0"/>
              </a:rPr>
              <a:t> 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 first</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page</a:t>
            </a:r>
            <a:r>
              <a:rPr lang="en-US" sz="1100" dirty="0">
                <a:latin typeface="Roboto" panose="02000000000000000000" pitchFamily="2" charset="0"/>
                <a:ea typeface="Roboto" panose="02000000000000000000" pitchFamily="2" charset="0"/>
                <a:cs typeface="Roboto" panose="02000000000000000000" pitchFamily="2" charset="0"/>
              </a:rPr>
              <a:t>.  Without a thumbnail, the image will be black on the front end</a:t>
            </a:r>
            <a:r>
              <a:rPr sz="1100" dirty="0">
                <a:latin typeface="Roboto" panose="02000000000000000000" pitchFamily="2" charset="0"/>
                <a:ea typeface="Roboto" panose="02000000000000000000" pitchFamily="2" charset="0"/>
                <a:cs typeface="Roboto" panose="02000000000000000000" pitchFamily="2" charset="0"/>
              </a:rPr>
              <a:t> (5MB</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PNG</a:t>
            </a:r>
            <a:r>
              <a:rPr sz="1100" spc="-2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image).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8" name="object 8"/>
          <p:cNvSpPr txBox="1">
            <a:spLocks noGrp="1"/>
          </p:cNvSpPr>
          <p:nvPr>
            <p:ph type="title"/>
          </p:nvPr>
        </p:nvSpPr>
        <p:spPr>
          <a:xfrm>
            <a:off x="182981" y="525387"/>
            <a:ext cx="5493328"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6 - </a:t>
            </a:r>
            <a:r>
              <a:rPr lang="en-GB" b="1" dirty="0">
                <a:latin typeface="Roboto" panose="02000000000000000000" pitchFamily="2" charset="0"/>
                <a:ea typeface="Roboto" panose="02000000000000000000" pitchFamily="2" charset="0"/>
                <a:cs typeface="Roboto" panose="02000000000000000000" pitchFamily="2" charset="0"/>
              </a:rPr>
              <a:t>ADD DOWNLOADABLE</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DOCUMENTS</a:t>
            </a:r>
          </a:p>
        </p:txBody>
      </p:sp>
      <p:sp>
        <p:nvSpPr>
          <p:cNvPr id="11" name="TextBox 10">
            <a:extLst>
              <a:ext uri="{FF2B5EF4-FFF2-40B4-BE49-F238E27FC236}">
                <a16:creationId xmlns:a16="http://schemas.microsoft.com/office/drawing/2014/main" id="{E861D71C-A836-7A0A-5607-95CDF874ECDE}"/>
              </a:ext>
            </a:extLst>
          </p:cNvPr>
          <p:cNvSpPr txBox="1"/>
          <p:nvPr/>
        </p:nvSpPr>
        <p:spPr>
          <a:xfrm>
            <a:off x="81381" y="1556775"/>
            <a:ext cx="2181528" cy="1615827"/>
          </a:xfrm>
          <a:prstGeom prst="rect">
            <a:avLst/>
          </a:prstGeom>
          <a:noFill/>
        </p:spPr>
        <p:txBody>
          <a:bodyPr wrap="square">
            <a:spAutoFit/>
          </a:bodyPr>
          <a:lstStyle/>
          <a:p>
            <a:pPr marL="12700" marR="169545">
              <a:lnSpc>
                <a:spcPct val="100000"/>
              </a:lnSpc>
              <a:spcBef>
                <a:spcPts val="100"/>
              </a:spcBef>
            </a:pPr>
            <a:r>
              <a:rPr lang="en-GB" sz="1100" b="1" dirty="0">
                <a:latin typeface="Roboto" panose="02000000000000000000" pitchFamily="2" charset="0"/>
                <a:ea typeface="Roboto" panose="02000000000000000000" pitchFamily="2" charset="0"/>
                <a:cs typeface="Roboto" panose="02000000000000000000" pitchFamily="2" charset="0"/>
              </a:rPr>
              <a:t>Downloads:</a:t>
            </a:r>
            <a:r>
              <a:rPr lang="en-GB" sz="1100" b="1" spc="3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Add</a:t>
            </a:r>
            <a:r>
              <a:rPr lang="en-GB" sz="1100" spc="-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up</a:t>
            </a:r>
            <a:r>
              <a:rPr lang="en-GB" sz="1100" spc="-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spc="-25" dirty="0">
                <a:latin typeface="Roboto" panose="02000000000000000000" pitchFamily="2" charset="0"/>
                <a:ea typeface="Roboto" panose="02000000000000000000" pitchFamily="2" charset="0"/>
                <a:cs typeface="Roboto" panose="02000000000000000000" pitchFamily="2" charset="0"/>
              </a:rPr>
              <a:t>10</a:t>
            </a:r>
            <a:r>
              <a:rPr lang="en-GB" sz="1100" dirty="0">
                <a:latin typeface="Roboto" panose="02000000000000000000" pitchFamily="2" charset="0"/>
                <a:ea typeface="Roboto" panose="02000000000000000000" pitchFamily="2" charset="0"/>
                <a:cs typeface="Roboto" panose="02000000000000000000" pitchFamily="2" charset="0"/>
              </a:rPr>
              <a:t> downloadable PDFs</a:t>
            </a:r>
            <a:r>
              <a:rPr lang="en-GB" sz="1100" spc="-1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your</a:t>
            </a:r>
            <a:r>
              <a:rPr lang="en-GB" sz="1100" spc="-5" dirty="0">
                <a:latin typeface="Roboto" panose="02000000000000000000" pitchFamily="2" charset="0"/>
                <a:ea typeface="Roboto" panose="02000000000000000000" pitchFamily="2" charset="0"/>
                <a:cs typeface="Roboto" panose="02000000000000000000" pitchFamily="2" charset="0"/>
              </a:rPr>
              <a:t> </a:t>
            </a:r>
            <a:r>
              <a:rPr lang="en-GB" sz="1100" spc="-10" dirty="0">
                <a:latin typeface="Roboto" panose="02000000000000000000" pitchFamily="2" charset="0"/>
                <a:ea typeface="Roboto" panose="02000000000000000000" pitchFamily="2" charset="0"/>
                <a:cs typeface="Roboto" panose="02000000000000000000" pitchFamily="2" charset="0"/>
              </a:rPr>
              <a:t>stand.</a:t>
            </a:r>
            <a:endParaRPr lang="en-GB"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lang="en-GB" sz="1100" dirty="0">
              <a:latin typeface="Roboto" panose="02000000000000000000" pitchFamily="2" charset="0"/>
              <a:ea typeface="Roboto" panose="02000000000000000000" pitchFamily="2" charset="0"/>
              <a:cs typeface="Roboto" panose="02000000000000000000" pitchFamily="2" charset="0"/>
            </a:endParaRPr>
          </a:p>
          <a:p>
            <a:pPr marL="12700" marR="5080">
              <a:spcBef>
                <a:spcPts val="5"/>
              </a:spcBef>
            </a:pPr>
            <a:r>
              <a:rPr lang="en-GB" sz="1100" dirty="0">
                <a:latin typeface="Roboto" panose="02000000000000000000" pitchFamily="2" charset="0"/>
                <a:ea typeface="Roboto" panose="02000000000000000000" pitchFamily="2" charset="0"/>
                <a:cs typeface="Roboto" panose="02000000000000000000" pitchFamily="2" charset="0"/>
              </a:rPr>
              <a:t>Choose</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an</a:t>
            </a:r>
            <a:r>
              <a:rPr lang="en-GB" sz="1100" spc="10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existing</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file</a:t>
            </a:r>
            <a:r>
              <a:rPr lang="en-GB" sz="1100" spc="10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or</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click</a:t>
            </a:r>
            <a:r>
              <a:rPr lang="en-GB" sz="1100" spc="110" dirty="0">
                <a:latin typeface="Roboto" panose="02000000000000000000" pitchFamily="2" charset="0"/>
                <a:ea typeface="Roboto" panose="02000000000000000000" pitchFamily="2" charset="0"/>
                <a:cs typeface="Roboto" panose="02000000000000000000" pitchFamily="2" charset="0"/>
              </a:rPr>
              <a:t> </a:t>
            </a:r>
            <a:r>
              <a:rPr lang="en-GB" sz="1100" b="1" spc="-20" dirty="0">
                <a:latin typeface="Roboto" panose="02000000000000000000" pitchFamily="2" charset="0"/>
                <a:ea typeface="Roboto" panose="02000000000000000000" pitchFamily="2" charset="0"/>
                <a:cs typeface="Roboto" panose="02000000000000000000" pitchFamily="2" charset="0"/>
              </a:rPr>
              <a:t>“the Icon</a:t>
            </a:r>
            <a:r>
              <a:rPr lang="en-GB" sz="1100" b="1" dirty="0">
                <a:latin typeface="Roboto" panose="02000000000000000000" pitchFamily="2" charset="0"/>
                <a:ea typeface="Roboto" panose="02000000000000000000" pitchFamily="2" charset="0"/>
                <a:cs typeface="Roboto" panose="02000000000000000000" pitchFamily="2" charset="0"/>
              </a:rPr>
              <a:t>”</a:t>
            </a:r>
            <a:r>
              <a:rPr lang="en-GB" sz="1100" b="1" spc="25"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to</a:t>
            </a:r>
            <a:r>
              <a:rPr lang="en-GB" sz="1100" spc="-3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add</a:t>
            </a:r>
            <a:r>
              <a:rPr lang="en-GB" sz="1100" spc="-2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something</a:t>
            </a:r>
            <a:r>
              <a:rPr lang="en-GB" sz="1100" spc="10" dirty="0">
                <a:latin typeface="Roboto" panose="02000000000000000000" pitchFamily="2" charset="0"/>
                <a:ea typeface="Roboto" panose="02000000000000000000" pitchFamily="2" charset="0"/>
                <a:cs typeface="Roboto" panose="02000000000000000000" pitchFamily="2" charset="0"/>
              </a:rPr>
              <a:t> </a:t>
            </a:r>
            <a:r>
              <a:rPr lang="en-GB" sz="1100" spc="-20" dirty="0">
                <a:latin typeface="Roboto" panose="02000000000000000000" pitchFamily="2" charset="0"/>
                <a:ea typeface="Roboto" panose="02000000000000000000" pitchFamily="2" charset="0"/>
                <a:cs typeface="Roboto" panose="02000000000000000000" pitchFamily="2" charset="0"/>
              </a:rPr>
              <a:t>new. </a:t>
            </a:r>
            <a:r>
              <a:rPr lang="en-GB" sz="1100" dirty="0">
                <a:latin typeface="Roboto" panose="02000000000000000000" pitchFamily="2" charset="0"/>
                <a:ea typeface="Roboto" panose="02000000000000000000" pitchFamily="2" charset="0"/>
                <a:cs typeface="Roboto" panose="02000000000000000000" pitchFamily="2" charset="0"/>
              </a:rPr>
              <a:t>Click the upload button to add. </a:t>
            </a:r>
          </a:p>
          <a:p>
            <a:pPr marL="12700" marR="5080">
              <a:lnSpc>
                <a:spcPct val="100000"/>
              </a:lnSpc>
              <a:spcBef>
                <a:spcPts val="5"/>
              </a:spcBef>
            </a:pPr>
            <a:endParaRPr lang="en-GB" sz="1100"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70CE5823-A82F-1626-9D82-968F7683F77F}"/>
              </a:ext>
            </a:extLst>
          </p:cNvPr>
          <p:cNvSpPr txBox="1"/>
          <p:nvPr/>
        </p:nvSpPr>
        <p:spPr>
          <a:xfrm>
            <a:off x="81381" y="5346534"/>
            <a:ext cx="6096000" cy="523220"/>
          </a:xfrm>
          <a:prstGeom prst="rect">
            <a:avLst/>
          </a:prstGeom>
          <a:noFill/>
        </p:spPr>
        <p:txBody>
          <a:bodyPr wrap="square">
            <a:spAutoFit/>
          </a:bodyPr>
          <a:lstStyle/>
          <a:p>
            <a:pPr>
              <a:lnSpc>
                <a:spcPct val="100000"/>
              </a:lnSpc>
              <a:spcBef>
                <a:spcPts val="40"/>
              </a:spcBef>
            </a:pPr>
            <a:endParaRPr lang="en-GB" sz="1800" dirty="0">
              <a:latin typeface="Roboto" panose="02000000000000000000" pitchFamily="2" charset="0"/>
              <a:ea typeface="Roboto" panose="02000000000000000000" pitchFamily="2" charset="0"/>
              <a:cs typeface="Roboto" panose="02000000000000000000" pitchFamily="2" charset="0"/>
            </a:endParaRPr>
          </a:p>
          <a:p>
            <a:pPr marL="12700" marR="283845">
              <a:lnSpc>
                <a:spcPct val="100000"/>
              </a:lnSpc>
            </a:pPr>
            <a:r>
              <a:rPr lang="en-GB" sz="1000" i="1" dirty="0">
                <a:latin typeface="Roboto" panose="02000000000000000000" pitchFamily="2" charset="0"/>
                <a:ea typeface="Roboto" panose="02000000000000000000" pitchFamily="2" charset="0"/>
                <a:cs typeface="Roboto" panose="02000000000000000000" pitchFamily="2" charset="0"/>
              </a:rPr>
              <a:t>Portrait</a:t>
            </a:r>
            <a:r>
              <a:rPr lang="en-GB" sz="1000" i="1" spc="-30" dirty="0">
                <a:latin typeface="Roboto" panose="02000000000000000000" pitchFamily="2" charset="0"/>
                <a:ea typeface="Roboto" panose="02000000000000000000" pitchFamily="2" charset="0"/>
                <a:cs typeface="Roboto" panose="02000000000000000000" pitchFamily="2" charset="0"/>
              </a:rPr>
              <a:t> </a:t>
            </a:r>
            <a:r>
              <a:rPr lang="en-GB" sz="1000" i="1" dirty="0">
                <a:latin typeface="Roboto" panose="02000000000000000000" pitchFamily="2" charset="0"/>
                <a:ea typeface="Roboto" panose="02000000000000000000" pitchFamily="2" charset="0"/>
                <a:cs typeface="Roboto" panose="02000000000000000000" pitchFamily="2" charset="0"/>
              </a:rPr>
              <a:t>downloadable</a:t>
            </a:r>
            <a:r>
              <a:rPr lang="en-GB" sz="1000" i="1" spc="-10" dirty="0">
                <a:latin typeface="Roboto" panose="02000000000000000000" pitchFamily="2" charset="0"/>
                <a:ea typeface="Roboto" panose="02000000000000000000" pitchFamily="2" charset="0"/>
                <a:cs typeface="Roboto" panose="02000000000000000000" pitchFamily="2" charset="0"/>
              </a:rPr>
              <a:t> </a:t>
            </a:r>
            <a:r>
              <a:rPr lang="en-GB" sz="1000" i="1" dirty="0">
                <a:latin typeface="Roboto" panose="02000000000000000000" pitchFamily="2" charset="0"/>
                <a:ea typeface="Roboto" panose="02000000000000000000" pitchFamily="2" charset="0"/>
                <a:cs typeface="Roboto" panose="02000000000000000000" pitchFamily="2" charset="0"/>
              </a:rPr>
              <a:t>PDFs</a:t>
            </a:r>
            <a:r>
              <a:rPr lang="en-GB" sz="1000" i="1" spc="-15" dirty="0">
                <a:latin typeface="Roboto" panose="02000000000000000000" pitchFamily="2" charset="0"/>
                <a:ea typeface="Roboto" panose="02000000000000000000" pitchFamily="2" charset="0"/>
                <a:cs typeface="Roboto" panose="02000000000000000000" pitchFamily="2" charset="0"/>
              </a:rPr>
              <a:t> </a:t>
            </a:r>
            <a:r>
              <a:rPr lang="en-GB" sz="1000" i="1" spc="-25" dirty="0">
                <a:latin typeface="Roboto" panose="02000000000000000000" pitchFamily="2" charset="0"/>
                <a:ea typeface="Roboto" panose="02000000000000000000" pitchFamily="2" charset="0"/>
                <a:cs typeface="Roboto" panose="02000000000000000000" pitchFamily="2" charset="0"/>
              </a:rPr>
              <a:t>are recommended. </a:t>
            </a:r>
            <a:endParaRPr lang="en-GB" sz="1000" i="1"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9411F908-A59D-F9E8-A940-17D37C6E87A1}"/>
              </a:ext>
            </a:extLst>
          </p:cNvPr>
          <p:cNvSpPr/>
          <p:nvPr/>
        </p:nvSpPr>
        <p:spPr>
          <a:xfrm>
            <a:off x="7368308" y="2822470"/>
            <a:ext cx="327891" cy="249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FFF15-BA78-494C-B31A-1AF378CBDC62}"/>
              </a:ext>
            </a:extLst>
          </p:cNvPr>
          <p:cNvPicPr>
            <a:picLocks noChangeAspect="1"/>
          </p:cNvPicPr>
          <p:nvPr/>
        </p:nvPicPr>
        <p:blipFill>
          <a:blip r:embed="rId2"/>
          <a:stretch>
            <a:fillRect/>
          </a:stretch>
        </p:blipFill>
        <p:spPr>
          <a:xfrm>
            <a:off x="2105933" y="1005732"/>
            <a:ext cx="5725522" cy="3662810"/>
          </a:xfrm>
          <a:prstGeom prst="rect">
            <a:avLst/>
          </a:prstGeom>
        </p:spPr>
      </p:pic>
      <p:pic>
        <p:nvPicPr>
          <p:cNvPr id="15" name="Picture 14">
            <a:extLst>
              <a:ext uri="{FF2B5EF4-FFF2-40B4-BE49-F238E27FC236}">
                <a16:creationId xmlns:a16="http://schemas.microsoft.com/office/drawing/2014/main" id="{3EE476AB-60CE-425E-9F5B-2A4501A3B60B}"/>
              </a:ext>
            </a:extLst>
          </p:cNvPr>
          <p:cNvPicPr>
            <a:picLocks noChangeAspect="1"/>
          </p:cNvPicPr>
          <p:nvPr/>
        </p:nvPicPr>
        <p:blipFill>
          <a:blip r:embed="rId3"/>
          <a:stretch>
            <a:fillRect/>
          </a:stretch>
        </p:blipFill>
        <p:spPr>
          <a:xfrm>
            <a:off x="7831455" y="1033441"/>
            <a:ext cx="3416476" cy="5448580"/>
          </a:xfrm>
          <a:prstGeom prst="rect">
            <a:avLst/>
          </a:prstGeom>
        </p:spPr>
      </p:pic>
      <p:sp>
        <p:nvSpPr>
          <p:cNvPr id="6" name="object 6"/>
          <p:cNvSpPr txBox="1"/>
          <p:nvPr/>
        </p:nvSpPr>
        <p:spPr>
          <a:xfrm>
            <a:off x="263618" y="2094615"/>
            <a:ext cx="1714182" cy="520655"/>
          </a:xfrm>
          <a:prstGeom prst="rect">
            <a:avLst/>
          </a:prstGeom>
        </p:spPr>
        <p:txBody>
          <a:bodyPr vert="horz" wrap="square" lIns="0" tIns="12700" rIns="0" bIns="0" rtlCol="0">
            <a:spAutoFit/>
          </a:bodyPr>
          <a:lstStyle/>
          <a:p>
            <a:pPr marL="1270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Select</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file</a:t>
            </a:r>
            <a:r>
              <a:rPr sz="1100" spc="1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1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library</a:t>
            </a:r>
            <a:r>
              <a:rPr sz="1100" spc="1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a:t>
            </a:r>
            <a:r>
              <a:rPr sz="1100" spc="114"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press</a:t>
            </a:r>
            <a:r>
              <a:rPr lang="en-GB"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“Confirm</a:t>
            </a:r>
            <a:r>
              <a:rPr sz="1100" spc="-10" dirty="0">
                <a:latin typeface="Roboto" panose="02000000000000000000" pitchFamily="2" charset="0"/>
                <a:ea typeface="Roboto" panose="02000000000000000000" pitchFamily="2" charset="0"/>
                <a:cs typeface="Roboto" panose="02000000000000000000" pitchFamily="2" charset="0"/>
              </a:rPr>
              <a:t> Selection”</a:t>
            </a:r>
            <a:r>
              <a:rPr lang="en-GB" sz="1100" spc="-10" dirty="0">
                <a:latin typeface="Roboto" panose="02000000000000000000" pitchFamily="2" charset="0"/>
                <a:ea typeface="Roboto" panose="02000000000000000000" pitchFamily="2" charset="0"/>
                <a:cs typeface="Roboto" panose="02000000000000000000" pitchFamily="2" charset="0"/>
              </a:rPr>
              <a:t>.</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a:spLocks noGrp="1"/>
          </p:cNvSpPr>
          <p:nvPr>
            <p:ph type="title"/>
          </p:nvPr>
        </p:nvSpPr>
        <p:spPr>
          <a:xfrm>
            <a:off x="263618" y="564234"/>
            <a:ext cx="5832382"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6 CONT.</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 DOWNLOADABLE</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DOCUMENTS</a:t>
            </a:r>
          </a:p>
        </p:txBody>
      </p:sp>
      <p:sp>
        <p:nvSpPr>
          <p:cNvPr id="18" name="Rectangle 17">
            <a:extLst>
              <a:ext uri="{FF2B5EF4-FFF2-40B4-BE49-F238E27FC236}">
                <a16:creationId xmlns:a16="http://schemas.microsoft.com/office/drawing/2014/main" id="{D94E6E1F-9332-4BDA-BE26-21F4C13396F0}"/>
              </a:ext>
            </a:extLst>
          </p:cNvPr>
          <p:cNvSpPr/>
          <p:nvPr/>
        </p:nvSpPr>
        <p:spPr>
          <a:xfrm>
            <a:off x="10287000" y="6096000"/>
            <a:ext cx="914400"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5D30DE-B63A-4FCB-A51C-B6E3D9BA3AF0}"/>
              </a:ext>
            </a:extLst>
          </p:cNvPr>
          <p:cNvSpPr/>
          <p:nvPr/>
        </p:nvSpPr>
        <p:spPr>
          <a:xfrm>
            <a:off x="8017250" y="1791856"/>
            <a:ext cx="112675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7">
            <a:extLst>
              <a:ext uri="{FF2B5EF4-FFF2-40B4-BE49-F238E27FC236}">
                <a16:creationId xmlns:a16="http://schemas.microsoft.com/office/drawing/2014/main" id="{1823C421-2185-4490-9680-65CEB3094DCC}"/>
              </a:ext>
            </a:extLst>
          </p:cNvPr>
          <p:cNvSpPr txBox="1"/>
          <p:nvPr/>
        </p:nvSpPr>
        <p:spPr>
          <a:xfrm>
            <a:off x="263618" y="3268671"/>
            <a:ext cx="1714182" cy="1028487"/>
          </a:xfrm>
          <a:prstGeom prst="rect">
            <a:avLst/>
          </a:prstGeom>
        </p:spPr>
        <p:txBody>
          <a:bodyPr vert="horz" wrap="square" lIns="0" tIns="12700" rIns="0" bIns="0" rtlCol="0">
            <a:spAutoFit/>
          </a:bodyPr>
          <a:lstStyle/>
          <a:p>
            <a:pPr marL="12700" marR="5080" algn="l">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Your</a:t>
            </a:r>
            <a:r>
              <a:rPr sz="1100" spc="1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new</a:t>
            </a:r>
            <a:r>
              <a:rPr sz="1100" spc="1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document</a:t>
            </a:r>
            <a:r>
              <a:rPr sz="1100" spc="114"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will</a:t>
            </a:r>
            <a:r>
              <a:rPr sz="1100" spc="1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appear</a:t>
            </a:r>
            <a:r>
              <a:rPr sz="1100" dirty="0">
                <a:latin typeface="Roboto" panose="02000000000000000000" pitchFamily="2" charset="0"/>
                <a:ea typeface="Roboto" panose="02000000000000000000" pitchFamily="2" charset="0"/>
                <a:cs typeface="Roboto" panose="02000000000000000000" pitchFamily="2" charset="0"/>
              </a:rPr>
              <a:t> o</a:t>
            </a:r>
            <a:r>
              <a:rPr lang="en-GB" sz="1100" dirty="0">
                <a:latin typeface="Roboto" panose="02000000000000000000" pitchFamily="2" charset="0"/>
                <a:ea typeface="Roboto" panose="02000000000000000000" pitchFamily="2" charset="0"/>
                <a:cs typeface="Roboto" panose="02000000000000000000" pitchFamily="2" charset="0"/>
              </a:rPr>
              <a:t>n t</a:t>
            </a:r>
            <a:r>
              <a:rPr sz="1100" dirty="0">
                <a:latin typeface="Roboto" panose="02000000000000000000" pitchFamily="2" charset="0"/>
                <a:ea typeface="Roboto" panose="02000000000000000000" pitchFamily="2" charset="0"/>
                <a:cs typeface="Roboto" panose="02000000000000000000" pitchFamily="2" charset="0"/>
              </a:rPr>
              <a:t>hi</a:t>
            </a:r>
            <a:r>
              <a:rPr lang="en-GB" sz="1100" dirty="0">
                <a:latin typeface="Roboto" panose="02000000000000000000" pitchFamily="2" charset="0"/>
                <a:ea typeface="Roboto" panose="02000000000000000000" pitchFamily="2" charset="0"/>
                <a:cs typeface="Roboto" panose="02000000000000000000" pitchFamily="2" charset="0"/>
              </a:rPr>
              <a:t>s </a:t>
            </a:r>
            <a:r>
              <a:rPr sz="1100" dirty="0">
                <a:latin typeface="Roboto" panose="02000000000000000000" pitchFamily="2" charset="0"/>
                <a:ea typeface="Roboto" panose="02000000000000000000" pitchFamily="2" charset="0"/>
                <a:cs typeface="Roboto" panose="02000000000000000000" pitchFamily="2" charset="0"/>
              </a:rPr>
              <a:t>page.</a:t>
            </a:r>
          </a:p>
          <a:p>
            <a:pPr algn="l">
              <a:lnSpc>
                <a:spcPct val="100000"/>
              </a:lnSpc>
              <a:spcBef>
                <a:spcPts val="2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6350" algn="l">
              <a:lnSpc>
                <a:spcPct val="100000"/>
              </a:lnSpc>
            </a:pPr>
            <a:r>
              <a:rPr lang="en-GB" sz="1100" spc="-25" dirty="0">
                <a:latin typeface="Roboto" panose="02000000000000000000" pitchFamily="2" charset="0"/>
                <a:ea typeface="Roboto" panose="02000000000000000000" pitchFamily="2" charset="0"/>
                <a:cs typeface="Roboto" panose="02000000000000000000" pitchFamily="2" charset="0"/>
              </a:rPr>
              <a:t>You can always come back to this page and edit the title and description if needed. </a:t>
            </a:r>
            <a:endParaRPr sz="11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56159" y="2785617"/>
            <a:ext cx="1691114" cy="1536318"/>
          </a:xfrm>
          <a:prstGeom prst="rect">
            <a:avLst/>
          </a:prstGeom>
        </p:spPr>
        <p:txBody>
          <a:bodyPr vert="horz" wrap="square" lIns="0" tIns="12700" rIns="0" bIns="0" rtlCol="0" anchor="t">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Staff:</a:t>
            </a:r>
            <a:r>
              <a:rPr sz="1100" b="1" spc="3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Manage</a:t>
            </a:r>
            <a:r>
              <a:rPr sz="1100" spc="3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staff</a:t>
            </a:r>
            <a:r>
              <a:rPr sz="1100" spc="33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availability</a:t>
            </a:r>
            <a:r>
              <a:rPr sz="1100" dirty="0">
                <a:latin typeface="Roboto" panose="02000000000000000000" pitchFamily="2" charset="0"/>
                <a:ea typeface="Roboto" panose="02000000000000000000" pitchFamily="2" charset="0"/>
                <a:cs typeface="Roboto" panose="02000000000000000000" pitchFamily="2" charset="0"/>
              </a:rPr>
              <a:t> by</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toggling</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them </a:t>
            </a:r>
            <a:r>
              <a:rPr sz="1100" spc="-10" dirty="0">
                <a:latin typeface="Roboto" panose="02000000000000000000" pitchFamily="2" charset="0"/>
                <a:ea typeface="Roboto" panose="02000000000000000000" pitchFamily="2" charset="0"/>
                <a:cs typeface="Roboto" panose="02000000000000000000" pitchFamily="2" charset="0"/>
              </a:rPr>
              <a:t>on/off.</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83185"/>
            <a:r>
              <a:rPr lang="en-GB" sz="1100" dirty="0">
                <a:latin typeface="Roboto"/>
                <a:ea typeface="Roboto"/>
                <a:cs typeface="Roboto"/>
              </a:rPr>
              <a:t>All staff will appear here when the platform is launched if registered when the platform launches</a:t>
            </a:r>
            <a:endParaRPr lang="en-GB" sz="1100" spc="-5" dirty="0">
              <a:latin typeface="Roboto"/>
              <a:ea typeface="Roboto"/>
              <a:cs typeface="Roboto"/>
            </a:endParaRPr>
          </a:p>
        </p:txBody>
      </p:sp>
      <p:sp>
        <p:nvSpPr>
          <p:cNvPr id="7" name="object 7"/>
          <p:cNvSpPr txBox="1">
            <a:spLocks noGrp="1"/>
          </p:cNvSpPr>
          <p:nvPr>
            <p:ph type="title"/>
          </p:nvPr>
        </p:nvSpPr>
        <p:spPr>
          <a:xfrm>
            <a:off x="156159" y="612916"/>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7</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MANAGE</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STAFF</a:t>
            </a:r>
            <a:r>
              <a:rPr lang="en-GB" b="1" spc="-2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AVAILABILITY</a:t>
            </a:r>
          </a:p>
        </p:txBody>
      </p:sp>
      <p:pic>
        <p:nvPicPr>
          <p:cNvPr id="10" name="Picture 9">
            <a:extLst>
              <a:ext uri="{FF2B5EF4-FFF2-40B4-BE49-F238E27FC236}">
                <a16:creationId xmlns:a16="http://schemas.microsoft.com/office/drawing/2014/main" id="{6C3D55C5-8FCB-4A3F-9269-E71BED64E759}"/>
              </a:ext>
            </a:extLst>
          </p:cNvPr>
          <p:cNvPicPr>
            <a:picLocks noChangeAspect="1"/>
          </p:cNvPicPr>
          <p:nvPr/>
        </p:nvPicPr>
        <p:blipFill>
          <a:blip r:embed="rId2"/>
          <a:stretch>
            <a:fillRect/>
          </a:stretch>
        </p:blipFill>
        <p:spPr>
          <a:xfrm>
            <a:off x="2180902" y="1496291"/>
            <a:ext cx="9591210" cy="4089477"/>
          </a:xfrm>
          <a:prstGeom prst="rect">
            <a:avLst/>
          </a:prstGeom>
        </p:spPr>
      </p:pic>
      <p:sp>
        <p:nvSpPr>
          <p:cNvPr id="11" name="Rectangle 10">
            <a:extLst>
              <a:ext uri="{FF2B5EF4-FFF2-40B4-BE49-F238E27FC236}">
                <a16:creationId xmlns:a16="http://schemas.microsoft.com/office/drawing/2014/main" id="{68783C01-C748-4026-94C0-E76215123404}"/>
              </a:ext>
            </a:extLst>
          </p:cNvPr>
          <p:cNvSpPr/>
          <p:nvPr/>
        </p:nvSpPr>
        <p:spPr>
          <a:xfrm>
            <a:off x="10224655" y="3472685"/>
            <a:ext cx="685800"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102" y="6653695"/>
            <a:ext cx="18554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0078D6"/>
                </a:solidFill>
                <a:effectLst/>
                <a:uLnTx/>
                <a:uFillTx/>
                <a:latin typeface="Rockwell"/>
                <a:cs typeface="Rockwell"/>
              </a:rPr>
              <a:t>Information</a:t>
            </a:r>
            <a:r>
              <a:rPr kumimoji="0" sz="900" b="0" i="0" u="none" strike="noStrike" kern="0" cap="none" spc="-40" normalizeH="0" baseline="0" noProof="0">
                <a:ln>
                  <a:noFill/>
                </a:ln>
                <a:solidFill>
                  <a:srgbClr val="0078D6"/>
                </a:solidFill>
                <a:effectLst/>
                <a:uLnTx/>
                <a:uFillTx/>
                <a:latin typeface="Rockwell"/>
                <a:cs typeface="Rockwell"/>
              </a:rPr>
              <a:t> </a:t>
            </a:r>
            <a:r>
              <a:rPr kumimoji="0" sz="900" b="0" i="0" u="none" strike="noStrike" kern="0" cap="none" spc="0" normalizeH="0" baseline="0" noProof="0">
                <a:ln>
                  <a:noFill/>
                </a:ln>
                <a:solidFill>
                  <a:srgbClr val="0078D6"/>
                </a:solidFill>
                <a:effectLst/>
                <a:uLnTx/>
                <a:uFillTx/>
                <a:latin typeface="Rockwell"/>
                <a:cs typeface="Rockwell"/>
              </a:rPr>
              <a:t>Classification:</a:t>
            </a:r>
            <a:r>
              <a:rPr kumimoji="0" sz="900" b="0" i="0" u="none" strike="noStrike" kern="0" cap="none" spc="-35" normalizeH="0" baseline="0" noProof="0">
                <a:ln>
                  <a:noFill/>
                </a:ln>
                <a:solidFill>
                  <a:srgbClr val="0078D6"/>
                </a:solidFill>
                <a:effectLst/>
                <a:uLnTx/>
                <a:uFillTx/>
                <a:latin typeface="Rockwell"/>
                <a:cs typeface="Rockwell"/>
              </a:rPr>
              <a:t> </a:t>
            </a:r>
            <a:r>
              <a:rPr kumimoji="0" sz="900" b="0" i="0" u="none" strike="noStrike" kern="0" cap="none" spc="-10" normalizeH="0" baseline="0" noProof="0">
                <a:ln>
                  <a:noFill/>
                </a:ln>
                <a:solidFill>
                  <a:srgbClr val="0078D6"/>
                </a:solidFill>
                <a:effectLst/>
                <a:uLnTx/>
                <a:uFillTx/>
                <a:latin typeface="Rockwell"/>
                <a:cs typeface="Rockwell"/>
              </a:rPr>
              <a:t>General</a:t>
            </a:r>
            <a:endParaRPr kumimoji="0" sz="900" b="0" i="0" u="none" strike="noStrike" kern="0" cap="none" spc="0" normalizeH="0" baseline="0" noProof="0">
              <a:ln>
                <a:noFill/>
              </a:ln>
              <a:solidFill>
                <a:sysClr val="windowText" lastClr="000000"/>
              </a:solidFill>
              <a:effectLst/>
              <a:uLnTx/>
              <a:uFillTx/>
              <a:latin typeface="Rockwell"/>
              <a:cs typeface="Rockwell"/>
            </a:endParaRPr>
          </a:p>
        </p:txBody>
      </p:sp>
      <p:pic>
        <p:nvPicPr>
          <p:cNvPr id="4" name="object 4"/>
          <p:cNvPicPr/>
          <p:nvPr/>
        </p:nvPicPr>
        <p:blipFill rotWithShape="1">
          <a:blip r:embed="rId2" cstate="print"/>
          <a:srcRect l="-128" t="15364" r="9926" b="260"/>
          <a:stretch/>
        </p:blipFill>
        <p:spPr>
          <a:xfrm>
            <a:off x="142783" y="1821339"/>
            <a:ext cx="9435822" cy="3569593"/>
          </a:xfrm>
          <a:prstGeom prst="rect">
            <a:avLst/>
          </a:prstGeom>
        </p:spPr>
      </p:pic>
      <p:sp>
        <p:nvSpPr>
          <p:cNvPr id="8" name="object 7">
            <a:extLst>
              <a:ext uri="{FF2B5EF4-FFF2-40B4-BE49-F238E27FC236}">
                <a16:creationId xmlns:a16="http://schemas.microsoft.com/office/drawing/2014/main" id="{1DC2DE41-1871-7FD8-792C-59BB3F44B97B}"/>
              </a:ext>
            </a:extLst>
          </p:cNvPr>
          <p:cNvSpPr txBox="1">
            <a:spLocks/>
          </p:cNvSpPr>
          <p:nvPr/>
        </p:nvSpPr>
        <p:spPr>
          <a:xfrm>
            <a:off x="156159" y="612916"/>
            <a:ext cx="485394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8</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QR CODES</a:t>
            </a:r>
            <a:endParaRPr lang="en-GB" b="1" spc="-10" dirty="0">
              <a:latin typeface="Roboto" panose="02000000000000000000" pitchFamily="2" charset="0"/>
              <a:ea typeface="Roboto" panose="02000000000000000000" pitchFamily="2" charset="0"/>
              <a:cs typeface="Roboto" panose="02000000000000000000" pitchFamily="2" charset="0"/>
            </a:endParaRPr>
          </a:p>
        </p:txBody>
      </p:sp>
      <p:sp>
        <p:nvSpPr>
          <p:cNvPr id="9" name="object 6">
            <a:extLst>
              <a:ext uri="{FF2B5EF4-FFF2-40B4-BE49-F238E27FC236}">
                <a16:creationId xmlns:a16="http://schemas.microsoft.com/office/drawing/2014/main" id="{CB02DBE1-F141-88BF-D4DD-27B8C64148FD}"/>
              </a:ext>
            </a:extLst>
          </p:cNvPr>
          <p:cNvSpPr txBox="1"/>
          <p:nvPr/>
        </p:nvSpPr>
        <p:spPr>
          <a:xfrm>
            <a:off x="9771213" y="2828636"/>
            <a:ext cx="1691114" cy="1197764"/>
          </a:xfrm>
          <a:prstGeom prst="rect">
            <a:avLst/>
          </a:prstGeom>
        </p:spPr>
        <p:txBody>
          <a:bodyPr vert="horz" wrap="square" lIns="0" tIns="12700" rIns="0" bIns="0" rtlCol="0">
            <a:spAutoFit/>
          </a:bodyPr>
          <a:lstStyle/>
          <a:p>
            <a:pPr marL="12700" marR="5080">
              <a:lnSpc>
                <a:spcPct val="100000"/>
              </a:lnSpc>
              <a:spcBef>
                <a:spcPts val="100"/>
              </a:spcBef>
            </a:pPr>
            <a:r>
              <a:rPr lang="en-GB" sz="1100" dirty="0">
                <a:latin typeface="Roboto" panose="02000000000000000000" pitchFamily="2" charset="0"/>
                <a:ea typeface="Roboto" panose="02000000000000000000" pitchFamily="2" charset="0"/>
                <a:cs typeface="Roboto" panose="02000000000000000000" pitchFamily="2" charset="0"/>
              </a:rPr>
              <a:t>You can print a QR code which can be scanned by attendees onsite at your booth to download your documents for later viewing. All downloads come in 1 file</a:t>
            </a:r>
            <a:endParaRPr sz="1050" dirty="0">
              <a:latin typeface="Calibri"/>
              <a:cs typeface="Calibri"/>
            </a:endParaRPr>
          </a:p>
        </p:txBody>
      </p:sp>
      <p:sp>
        <p:nvSpPr>
          <p:cNvPr id="10" name="Rectangle 9">
            <a:extLst>
              <a:ext uri="{FF2B5EF4-FFF2-40B4-BE49-F238E27FC236}">
                <a16:creationId xmlns:a16="http://schemas.microsoft.com/office/drawing/2014/main" id="{10ABA295-AD33-1422-5AEA-E16F5CEE07E6}"/>
              </a:ext>
            </a:extLst>
          </p:cNvPr>
          <p:cNvSpPr/>
          <p:nvPr/>
        </p:nvSpPr>
        <p:spPr>
          <a:xfrm>
            <a:off x="8562110" y="3070542"/>
            <a:ext cx="332509"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102" y="6653695"/>
            <a:ext cx="18554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0078D6"/>
                </a:solidFill>
                <a:effectLst/>
                <a:uLnTx/>
                <a:uFillTx/>
                <a:latin typeface="Rockwell"/>
                <a:cs typeface="Rockwell"/>
              </a:rPr>
              <a:t>Information</a:t>
            </a:r>
            <a:r>
              <a:rPr kumimoji="0" sz="900" b="0" i="0" u="none" strike="noStrike" kern="0" cap="none" spc="-40" normalizeH="0" baseline="0" noProof="0">
                <a:ln>
                  <a:noFill/>
                </a:ln>
                <a:solidFill>
                  <a:srgbClr val="0078D6"/>
                </a:solidFill>
                <a:effectLst/>
                <a:uLnTx/>
                <a:uFillTx/>
                <a:latin typeface="Rockwell"/>
                <a:cs typeface="Rockwell"/>
              </a:rPr>
              <a:t> </a:t>
            </a:r>
            <a:r>
              <a:rPr kumimoji="0" sz="900" b="0" i="0" u="none" strike="noStrike" kern="0" cap="none" spc="0" normalizeH="0" baseline="0" noProof="0">
                <a:ln>
                  <a:noFill/>
                </a:ln>
                <a:solidFill>
                  <a:srgbClr val="0078D6"/>
                </a:solidFill>
                <a:effectLst/>
                <a:uLnTx/>
                <a:uFillTx/>
                <a:latin typeface="Rockwell"/>
                <a:cs typeface="Rockwell"/>
              </a:rPr>
              <a:t>Classification:</a:t>
            </a:r>
            <a:r>
              <a:rPr kumimoji="0" sz="900" b="0" i="0" u="none" strike="noStrike" kern="0" cap="none" spc="-35" normalizeH="0" baseline="0" noProof="0">
                <a:ln>
                  <a:noFill/>
                </a:ln>
                <a:solidFill>
                  <a:srgbClr val="0078D6"/>
                </a:solidFill>
                <a:effectLst/>
                <a:uLnTx/>
                <a:uFillTx/>
                <a:latin typeface="Rockwell"/>
                <a:cs typeface="Rockwell"/>
              </a:rPr>
              <a:t> </a:t>
            </a:r>
            <a:r>
              <a:rPr kumimoji="0" sz="900" b="0" i="0" u="none" strike="noStrike" kern="0" cap="none" spc="-10" normalizeH="0" baseline="0" noProof="0">
                <a:ln>
                  <a:noFill/>
                </a:ln>
                <a:solidFill>
                  <a:srgbClr val="0078D6"/>
                </a:solidFill>
                <a:effectLst/>
                <a:uLnTx/>
                <a:uFillTx/>
                <a:latin typeface="Rockwell"/>
                <a:cs typeface="Rockwell"/>
              </a:rPr>
              <a:t>General</a:t>
            </a:r>
            <a:endParaRPr kumimoji="0" sz="900" b="0" i="0" u="none" strike="noStrike" kern="0" cap="none" spc="0" normalizeH="0" baseline="0" noProof="0">
              <a:ln>
                <a:noFill/>
              </a:ln>
              <a:solidFill>
                <a:sysClr val="windowText" lastClr="000000"/>
              </a:solidFill>
              <a:effectLst/>
              <a:uLnTx/>
              <a:uFillTx/>
              <a:latin typeface="Rockwell"/>
              <a:cs typeface="Rockwell"/>
            </a:endParaRPr>
          </a:p>
        </p:txBody>
      </p:sp>
      <p:pic>
        <p:nvPicPr>
          <p:cNvPr id="4" name="object 4"/>
          <p:cNvPicPr/>
          <p:nvPr/>
        </p:nvPicPr>
        <p:blipFill>
          <a:blip r:embed="rId2" cstate="print"/>
          <a:srcRect t="10746" b="298"/>
          <a:stretch/>
        </p:blipFill>
        <p:spPr>
          <a:xfrm>
            <a:off x="1063314" y="1785010"/>
            <a:ext cx="4934324" cy="3288549"/>
          </a:xfrm>
          <a:prstGeom prst="rect">
            <a:avLst/>
          </a:prstGeom>
        </p:spPr>
      </p:pic>
      <p:pic>
        <p:nvPicPr>
          <p:cNvPr id="7" name="object 7"/>
          <p:cNvPicPr/>
          <p:nvPr/>
        </p:nvPicPr>
        <p:blipFill rotWithShape="1">
          <a:blip r:embed="rId3" cstate="print"/>
          <a:srcRect t="41593" r="418"/>
          <a:stretch/>
        </p:blipFill>
        <p:spPr>
          <a:xfrm>
            <a:off x="7482641" y="2219739"/>
            <a:ext cx="2624929" cy="2184977"/>
          </a:xfrm>
          <a:prstGeom prst="rect">
            <a:avLst/>
          </a:prstGeom>
        </p:spPr>
      </p:pic>
      <p:sp>
        <p:nvSpPr>
          <p:cNvPr id="9" name="object 9"/>
          <p:cNvSpPr txBox="1"/>
          <p:nvPr/>
        </p:nvSpPr>
        <p:spPr>
          <a:xfrm>
            <a:off x="3223491" y="5625967"/>
            <a:ext cx="6426893" cy="382156"/>
          </a:xfrm>
          <a:prstGeom prst="rect">
            <a:avLst/>
          </a:prstGeom>
        </p:spPr>
        <p:txBody>
          <a:bodyPr vert="horz" wrap="square" lIns="0" tIns="12700" rIns="0" bIns="0" rtlCol="0">
            <a:spAutoFit/>
          </a:bodyPr>
          <a:lstStyle/>
          <a:p>
            <a:pPr marL="12700" marR="5080" lvl="0" indent="0" algn="ctr" defTabSz="91440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When you click download, all your uploaded documents will be linked to the respective QR codes for you to print and bring onsite.</a:t>
            </a:r>
            <a:endParaRPr kumimoji="0" sz="1200" b="0" i="0" u="none" strike="noStrike" kern="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object 7">
            <a:extLst>
              <a:ext uri="{FF2B5EF4-FFF2-40B4-BE49-F238E27FC236}">
                <a16:creationId xmlns:a16="http://schemas.microsoft.com/office/drawing/2014/main" id="{0013B4E3-4266-9723-A10D-99C77B18AB04}"/>
              </a:ext>
            </a:extLst>
          </p:cNvPr>
          <p:cNvSpPr txBox="1">
            <a:spLocks/>
          </p:cNvSpPr>
          <p:nvPr/>
        </p:nvSpPr>
        <p:spPr>
          <a:xfrm>
            <a:off x="156159" y="612916"/>
            <a:ext cx="485394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0" dirty="0">
                <a:latin typeface="Roboto" panose="02000000000000000000" pitchFamily="2" charset="0"/>
                <a:ea typeface="Roboto" panose="02000000000000000000" pitchFamily="2" charset="0"/>
                <a:cs typeface="Roboto" panose="02000000000000000000" pitchFamily="2" charset="0"/>
              </a:rPr>
              <a:t> 8</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25" dirty="0">
                <a:latin typeface="Roboto" panose="02000000000000000000" pitchFamily="2" charset="0"/>
                <a:ea typeface="Roboto" panose="02000000000000000000" pitchFamily="2" charset="0"/>
                <a:cs typeface="Roboto" panose="02000000000000000000" pitchFamily="2" charset="0"/>
              </a:rPr>
              <a:t> QR CODES (cont’d)</a:t>
            </a:r>
            <a:endParaRPr lang="en-GB" b="1" spc="-10"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A close-up of a logo&#10;&#10;Description automatically generated">
            <a:extLst>
              <a:ext uri="{FF2B5EF4-FFF2-40B4-BE49-F238E27FC236}">
                <a16:creationId xmlns:a16="http://schemas.microsoft.com/office/drawing/2014/main" id="{C9B8B1C3-9DB8-52C1-0A31-BF2209F3A084}"/>
              </a:ext>
            </a:extLst>
          </p:cNvPr>
          <p:cNvPicPr>
            <a:picLocks noChangeAspect="1"/>
          </p:cNvPicPr>
          <p:nvPr/>
        </p:nvPicPr>
        <p:blipFill>
          <a:blip r:embed="rId4"/>
          <a:srcRect t="1199" r="285" b="13699"/>
          <a:stretch/>
        </p:blipFill>
        <p:spPr>
          <a:xfrm>
            <a:off x="6856620" y="907707"/>
            <a:ext cx="3856960" cy="6894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dirty="0">
                <a:solidFill>
                  <a:srgbClr val="FFFFFF"/>
                </a:solidFill>
                <a:latin typeface="+mj-lt"/>
                <a:ea typeface="+mj-ea"/>
                <a:cs typeface="+mj-cs"/>
              </a:rPr>
              <a:t>ConnectMe</a:t>
            </a:r>
            <a:r>
              <a:rPr lang="en-US" sz="3600" b="0" kern="1200" spc="-90" dirty="0">
                <a:solidFill>
                  <a:srgbClr val="FFFFFF"/>
                </a:solidFill>
                <a:latin typeface="+mj-lt"/>
                <a:ea typeface="+mj-ea"/>
                <a:cs typeface="+mj-cs"/>
              </a:rPr>
              <a:t> </a:t>
            </a:r>
            <a:r>
              <a:rPr lang="en-US" sz="3600" b="0" kern="1200" spc="-20" dirty="0">
                <a:solidFill>
                  <a:srgbClr val="FFFFFF"/>
                </a:solidFill>
                <a:latin typeface="+mj-lt"/>
                <a:ea typeface="+mj-ea"/>
                <a:cs typeface="+mj-cs"/>
              </a:rPr>
              <a:t>Guide:</a:t>
            </a:r>
            <a:br>
              <a:rPr lang="en-US" sz="3600" b="0" kern="1200" spc="-20" dirty="0">
                <a:solidFill>
                  <a:srgbClr val="FFFFFF"/>
                </a:solidFill>
                <a:latin typeface="+mj-lt"/>
                <a:ea typeface="+mj-ea"/>
                <a:cs typeface="+mj-cs"/>
              </a:rPr>
            </a:br>
            <a:r>
              <a:rPr lang="en-GB" sz="2800" dirty="0"/>
              <a:t>How to Edit your Personal Profile</a:t>
            </a:r>
            <a:endParaRPr lang="en-GB" dirty="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46581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profile&#10;&#10;Description automatically generated">
            <a:extLst>
              <a:ext uri="{FF2B5EF4-FFF2-40B4-BE49-F238E27FC236}">
                <a16:creationId xmlns:a16="http://schemas.microsoft.com/office/drawing/2014/main" id="{2048674A-F134-5F2A-C6AC-10E8B9ACA05A}"/>
              </a:ext>
            </a:extLst>
          </p:cNvPr>
          <p:cNvPicPr>
            <a:picLocks noChangeAspect="1"/>
          </p:cNvPicPr>
          <p:nvPr/>
        </p:nvPicPr>
        <p:blipFill>
          <a:blip r:embed="rId2"/>
          <a:stretch>
            <a:fillRect/>
          </a:stretch>
        </p:blipFill>
        <p:spPr>
          <a:xfrm>
            <a:off x="2764388" y="1327356"/>
            <a:ext cx="9534525" cy="4324766"/>
          </a:xfrm>
          <a:prstGeom prst="rect">
            <a:avLst/>
          </a:prstGeom>
        </p:spPr>
      </p:pic>
      <p:sp>
        <p:nvSpPr>
          <p:cNvPr id="5" name="TextBox 4">
            <a:extLst>
              <a:ext uri="{FF2B5EF4-FFF2-40B4-BE49-F238E27FC236}">
                <a16:creationId xmlns:a16="http://schemas.microsoft.com/office/drawing/2014/main" id="{35E0125D-22E0-44E6-BA8F-A6A9FBAD5D1E}"/>
              </a:ext>
            </a:extLst>
          </p:cNvPr>
          <p:cNvSpPr txBox="1"/>
          <p:nvPr/>
        </p:nvSpPr>
        <p:spPr>
          <a:xfrm>
            <a:off x="191655" y="572980"/>
            <a:ext cx="475488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latin typeface="Roboto" panose="02000000000000000000" pitchFamily="2" charset="0"/>
                <a:ea typeface="Roboto" panose="02000000000000000000" pitchFamily="2" charset="0"/>
                <a:cs typeface="Roboto" panose="02000000000000000000" pitchFamily="2" charset="0"/>
              </a:rPr>
              <a:t>STEP 1 – EDIT MY PROFILE</a:t>
            </a:r>
            <a:endParaRPr kumimoji="0" lang="en-US" sz="18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7CFDDA54-42D1-EFDB-AFFB-29525ABABE63}"/>
              </a:ext>
            </a:extLst>
          </p:cNvPr>
          <p:cNvSpPr/>
          <p:nvPr/>
        </p:nvSpPr>
        <p:spPr>
          <a:xfrm>
            <a:off x="3936371" y="3426478"/>
            <a:ext cx="1468108" cy="2984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D2B9E9-61BC-9B3E-CAC7-6DB19FB43DC7}"/>
              </a:ext>
            </a:extLst>
          </p:cNvPr>
          <p:cNvSpPr/>
          <p:nvPr/>
        </p:nvSpPr>
        <p:spPr>
          <a:xfrm>
            <a:off x="4196454" y="1761188"/>
            <a:ext cx="654848" cy="222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6">
            <a:extLst>
              <a:ext uri="{FF2B5EF4-FFF2-40B4-BE49-F238E27FC236}">
                <a16:creationId xmlns:a16="http://schemas.microsoft.com/office/drawing/2014/main" id="{28C0D988-4BD9-61BC-3725-8E5BA5FD05FC}"/>
              </a:ext>
            </a:extLst>
          </p:cNvPr>
          <p:cNvSpPr txBox="1"/>
          <p:nvPr/>
        </p:nvSpPr>
        <p:spPr>
          <a:xfrm>
            <a:off x="442486" y="1714739"/>
            <a:ext cx="2208350" cy="2280111"/>
          </a:xfrm>
          <a:prstGeom prst="rect">
            <a:avLst/>
          </a:prstGeom>
        </p:spPr>
        <p:txBody>
          <a:bodyPr vert="horz" wrap="square" lIns="0" tIns="12700" rIns="0" bIns="0" rtlCol="0" anchor="t">
            <a:spAutoFit/>
          </a:bodyPr>
          <a:lstStyle/>
          <a:p>
            <a:pPr marL="12700" marR="5080">
              <a:lnSpc>
                <a:spcPct val="100000"/>
              </a:lnSpc>
              <a:spcBef>
                <a:spcPts val="100"/>
              </a:spcBef>
            </a:pPr>
            <a:r>
              <a:rPr lang="en-GB" sz="1200" dirty="0">
                <a:latin typeface="Roboto"/>
                <a:ea typeface="Roboto"/>
                <a:cs typeface="Roboto"/>
              </a:rPr>
              <a:t>To edit your profile, go to My Event in the Navigation Bar and select My Profile. </a:t>
            </a:r>
          </a:p>
          <a:p>
            <a:pPr marL="12700" marR="5080">
              <a:lnSpc>
                <a:spcPct val="100000"/>
              </a:lnSpc>
              <a:spcBef>
                <a:spcPts val="100"/>
              </a:spcBef>
            </a:pPr>
            <a:endParaRPr lang="en-GB" sz="12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spcBef>
                <a:spcPts val="100"/>
              </a:spcBef>
            </a:pPr>
            <a:r>
              <a:rPr lang="en-GB" sz="1200" dirty="0">
                <a:latin typeface="Roboto" panose="02000000000000000000" pitchFamily="2" charset="0"/>
                <a:ea typeface="Roboto" panose="02000000000000000000" pitchFamily="2" charset="0"/>
                <a:cs typeface="Roboto" panose="02000000000000000000" pitchFamily="2" charset="0"/>
              </a:rPr>
              <a:t>To change/add a photo, click on the profile picture icon. Images should be no larger than 500x500px.</a:t>
            </a:r>
          </a:p>
          <a:p>
            <a:pPr marL="12700" marR="5080">
              <a:lnSpc>
                <a:spcPct val="100000"/>
              </a:lnSpc>
              <a:spcBef>
                <a:spcPts val="100"/>
              </a:spcBef>
            </a:pPr>
            <a:endParaRPr lang="en-GB" sz="1200" dirty="0">
              <a:latin typeface="Roboto" panose="02000000000000000000" pitchFamily="2" charset="0"/>
              <a:ea typeface="Roboto" panose="02000000000000000000" pitchFamily="2" charset="0"/>
              <a:cs typeface="Roboto" panose="02000000000000000000" pitchFamily="2" charset="0"/>
            </a:endParaRPr>
          </a:p>
          <a:p>
            <a:pPr marL="12700" marR="5080">
              <a:spcBef>
                <a:spcPts val="100"/>
              </a:spcBef>
            </a:pPr>
            <a:r>
              <a:rPr lang="en-GB" sz="1200" dirty="0">
                <a:latin typeface="Roboto"/>
                <a:ea typeface="Roboto"/>
                <a:cs typeface="Roboto"/>
              </a:rPr>
              <a:t>You can also change your password, time zone, job title etc. here too. </a:t>
            </a:r>
            <a:endParaRPr sz="1200" dirty="0">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A4B05BE7-370E-EE91-0204-1FF6FB8ABA73}"/>
              </a:ext>
            </a:extLst>
          </p:cNvPr>
          <p:cNvSpPr/>
          <p:nvPr/>
        </p:nvSpPr>
        <p:spPr>
          <a:xfrm>
            <a:off x="7661423" y="2282254"/>
            <a:ext cx="893719" cy="9799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logo&#10;&#10;Description automatically generated">
            <a:extLst>
              <a:ext uri="{FF2B5EF4-FFF2-40B4-BE49-F238E27FC236}">
                <a16:creationId xmlns:a16="http://schemas.microsoft.com/office/drawing/2014/main" id="{B40A61CA-88A2-3E07-2148-93E2B2C73936}"/>
              </a:ext>
            </a:extLst>
          </p:cNvPr>
          <p:cNvPicPr>
            <a:picLocks noChangeAspect="1"/>
          </p:cNvPicPr>
          <p:nvPr/>
        </p:nvPicPr>
        <p:blipFill>
          <a:blip r:embed="rId3"/>
          <a:stretch>
            <a:fillRect/>
          </a:stretch>
        </p:blipFill>
        <p:spPr>
          <a:xfrm>
            <a:off x="3642967" y="1339780"/>
            <a:ext cx="1769718" cy="368439"/>
          </a:xfrm>
          <a:prstGeom prst="rect">
            <a:avLst/>
          </a:prstGeom>
        </p:spPr>
      </p:pic>
    </p:spTree>
    <p:extLst>
      <p:ext uri="{BB962C8B-B14F-4D97-AF65-F5344CB8AC3E}">
        <p14:creationId xmlns:p14="http://schemas.microsoft.com/office/powerpoint/2010/main" val="429273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a:solidFill>
                  <a:srgbClr val="FFFFFF"/>
                </a:solidFill>
                <a:latin typeface="+mj-lt"/>
                <a:ea typeface="+mj-ea"/>
                <a:cs typeface="+mj-cs"/>
              </a:rPr>
              <a:t>Lead Retrieval</a:t>
            </a:r>
            <a:br>
              <a:rPr lang="en-US" sz="3600" b="0" kern="1200" spc="-20">
                <a:solidFill>
                  <a:srgbClr val="FFFFFF"/>
                </a:solidFill>
                <a:latin typeface="+mj-lt"/>
                <a:ea typeface="+mj-ea"/>
                <a:cs typeface="+mj-cs"/>
              </a:rPr>
            </a:br>
            <a:endParaRPr lang="en-GB"/>
          </a:p>
        </p:txBody>
      </p:sp>
      <p:sp>
        <p:nvSpPr>
          <p:cNvPr id="4" name="Footer Placeholder 3">
            <a:extLst>
              <a:ext uri="{FF2B5EF4-FFF2-40B4-BE49-F238E27FC236}">
                <a16:creationId xmlns:a16="http://schemas.microsoft.com/office/drawing/2014/main" id="{932DCA9C-A1C6-4711-9363-C51D2E33CF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Open Sans Light"/>
                <a:ea typeface="+mn-ea"/>
                <a:cs typeface="+mn-cs"/>
              </a:rPr>
              <a:t>Presentation title</a:t>
            </a:r>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634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C659C3-5113-48D5-ADCD-0856CE68E9EB}"/>
              </a:ext>
            </a:extLst>
          </p:cNvPr>
          <p:cNvSpPr>
            <a:spLocks noGrp="1"/>
          </p:cNvSpPr>
          <p:nvPr>
            <p:ph type="title"/>
          </p:nvPr>
        </p:nvSpPr>
        <p:spPr/>
        <p:txBody>
          <a:bodyPr/>
          <a:lstStyle/>
          <a:p>
            <a:r>
              <a:rPr lang="en-GB"/>
              <a:t>Table Of Contents</a:t>
            </a:r>
          </a:p>
        </p:txBody>
      </p:sp>
      <p:sp>
        <p:nvSpPr>
          <p:cNvPr id="9" name="Content Placeholder 8">
            <a:extLst>
              <a:ext uri="{FF2B5EF4-FFF2-40B4-BE49-F238E27FC236}">
                <a16:creationId xmlns:a16="http://schemas.microsoft.com/office/drawing/2014/main" id="{6CFC3B57-10D2-4E3B-AB0F-896BE78260D3}"/>
              </a:ext>
            </a:extLst>
          </p:cNvPr>
          <p:cNvSpPr>
            <a:spLocks noGrp="1"/>
          </p:cNvSpPr>
          <p:nvPr>
            <p:ph idx="1"/>
          </p:nvPr>
        </p:nvSpPr>
        <p:spPr>
          <a:xfrm>
            <a:off x="723900" y="1325365"/>
            <a:ext cx="10736263" cy="5267255"/>
          </a:xfrm>
        </p:spPr>
        <p:txBody>
          <a:bodyPr vert="horz" lIns="0" tIns="0" rIns="0" bIns="0" rtlCol="0" anchor="t">
            <a:normAutofit/>
          </a:bodyPr>
          <a:lstStyle/>
          <a:p>
            <a:pPr marL="0" indent="0">
              <a:buNone/>
            </a:pPr>
            <a:r>
              <a:rPr lang="en-GB" sz="2000" i="1" dirty="0"/>
              <a:t>Please click on a link below to go to directly to that section of the guide.</a:t>
            </a:r>
            <a:endParaRPr lang="en-GB" sz="2000" dirty="0">
              <a:hlinkClick r:id="rId2" action="ppaction://hlinksldjump"/>
            </a:endParaRPr>
          </a:p>
          <a:p>
            <a:pPr marL="457200" indent="-457200">
              <a:buFont typeface="+mj-lt"/>
              <a:buAutoNum type="arabicPeriod"/>
            </a:pPr>
            <a:r>
              <a:rPr lang="en-GB" sz="2000" dirty="0">
                <a:hlinkClick r:id="rId2" action="ppaction://hlinksldjump"/>
              </a:rPr>
              <a:t>How to Edit your Virtual Booth | Details (Slides 3 – 8)</a:t>
            </a:r>
            <a:endParaRPr lang="en-GB" sz="2000" dirty="0"/>
          </a:p>
          <a:p>
            <a:pPr marL="457200" indent="-457200">
              <a:buFont typeface="+mj-lt"/>
              <a:buAutoNum type="arabicPeriod"/>
            </a:pPr>
            <a:r>
              <a:rPr lang="en-GB" sz="2000" dirty="0">
                <a:hlinkClick r:id="rId3" action="ppaction://hlinksldjump"/>
              </a:rPr>
              <a:t>How to Edit your Virtual Booth | Videos (Slides 9 – 11)</a:t>
            </a:r>
            <a:endParaRPr lang="en-GB" sz="2000" dirty="0"/>
          </a:p>
          <a:p>
            <a:pPr marL="457200" indent="-457200">
              <a:buFont typeface="+mj-lt"/>
              <a:buAutoNum type="arabicPeriod"/>
            </a:pPr>
            <a:r>
              <a:rPr lang="en-GB" sz="2000" dirty="0">
                <a:hlinkClick r:id="rId4" action="ppaction://hlinksldjump"/>
              </a:rPr>
              <a:t>How to Edit your Virtual Booth | Downloads (Slides 12 – 13)</a:t>
            </a:r>
            <a:endParaRPr lang="en-GB" sz="2000" dirty="0"/>
          </a:p>
          <a:p>
            <a:pPr marL="457200" indent="-457200">
              <a:buFont typeface="+mj-lt"/>
              <a:buAutoNum type="arabicPeriod"/>
            </a:pPr>
            <a:r>
              <a:rPr lang="en-GB" sz="2000" dirty="0">
                <a:hlinkClick r:id="rId5" action="ppaction://hlinksldjump"/>
              </a:rPr>
              <a:t>How to Edit your Virtual Booth | Staff (Slide 14)</a:t>
            </a:r>
            <a:endParaRPr lang="en-GB" sz="2000" dirty="0"/>
          </a:p>
          <a:p>
            <a:pPr marL="457200" indent="-457200">
              <a:buFont typeface="+mj-lt"/>
              <a:buAutoNum type="arabicPeriod"/>
            </a:pPr>
            <a:r>
              <a:rPr lang="en-GB" sz="2000" dirty="0">
                <a:hlinkClick r:id="rId6" action="ppaction://hlinksldjump"/>
              </a:rPr>
              <a:t>How to Download QR codes for your Documents (Slides 15 – 16)</a:t>
            </a:r>
            <a:endParaRPr lang="en-GB" sz="2000" dirty="0"/>
          </a:p>
          <a:p>
            <a:pPr marL="457200" indent="-457200">
              <a:buFont typeface="+mj-lt"/>
              <a:buAutoNum type="arabicPeriod"/>
            </a:pPr>
            <a:r>
              <a:rPr lang="en-GB" sz="2000" dirty="0">
                <a:hlinkClick r:id="rId7" action="ppaction://hlinksldjump"/>
              </a:rPr>
              <a:t>How to Edit your Personal Profile (Slides 17 – 18)</a:t>
            </a:r>
            <a:endParaRPr lang="en-GB" sz="2000" dirty="0"/>
          </a:p>
          <a:p>
            <a:pPr marL="457200" indent="-457200">
              <a:buFont typeface="+mj-lt"/>
              <a:buAutoNum type="arabicPeriod"/>
            </a:pPr>
            <a:r>
              <a:rPr lang="en-GB" sz="2000" dirty="0">
                <a:hlinkClick r:id="rId8" action="ppaction://hlinksldjump"/>
              </a:rPr>
              <a:t>Lead Retrieval (Slides 19 – 26)</a:t>
            </a:r>
            <a:endParaRPr lang="en-GB" sz="2000" dirty="0"/>
          </a:p>
          <a:p>
            <a:pPr marL="457200" indent="-457200">
              <a:buFont typeface="+mj-lt"/>
              <a:buAutoNum type="arabicPeriod"/>
            </a:pPr>
            <a:r>
              <a:rPr lang="en-GB" sz="2000" dirty="0">
                <a:hlinkClick r:id="rId9" action="ppaction://hlinksldjump"/>
              </a:rPr>
              <a:t>Your Alchemy Dashboard (Slides 27 – 29)</a:t>
            </a:r>
            <a:endParaRPr lang="en-GB" sz="2000" dirty="0"/>
          </a:p>
          <a:p>
            <a:pPr marL="457200" indent="-457200">
              <a:buFont typeface="+mj-lt"/>
              <a:buAutoNum type="arabicPeriod"/>
            </a:pPr>
            <a:r>
              <a:rPr lang="en-GB" sz="2000" dirty="0">
                <a:hlinkClick r:id="rId10" action="ppaction://hlinksldjump"/>
              </a:rPr>
              <a:t>Your Event Contacts (Slide 30)</a:t>
            </a:r>
            <a:endParaRPr lang="en-GB" sz="2000" dirty="0"/>
          </a:p>
        </p:txBody>
      </p:sp>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Tree>
    <p:extLst>
      <p:ext uri="{BB962C8B-B14F-4D97-AF65-F5344CB8AC3E}">
        <p14:creationId xmlns:p14="http://schemas.microsoft.com/office/powerpoint/2010/main" val="285103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E590-3F9E-3268-807F-0A411208939F}"/>
              </a:ext>
            </a:extLst>
          </p:cNvPr>
          <p:cNvSpPr>
            <a:spLocks noGrp="1"/>
          </p:cNvSpPr>
          <p:nvPr>
            <p:ph type="title"/>
          </p:nvPr>
        </p:nvSpPr>
        <p:spPr>
          <a:xfrm>
            <a:off x="286327" y="627484"/>
            <a:ext cx="11526981" cy="966788"/>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 HOW TO SETUP, SCAN AND COLLECT LEADS ONSITE</a:t>
            </a:r>
            <a:br>
              <a:rPr lang="en-US" sz="2000" dirty="0">
                <a:latin typeface="Roboto" panose="02000000000000000000" pitchFamily="2" charset="0"/>
                <a:ea typeface="Roboto" panose="02000000000000000000" pitchFamily="2" charset="0"/>
                <a:cs typeface="Roboto" panose="02000000000000000000" pitchFamily="2" charset="0"/>
              </a:rPr>
            </a:b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0A0E13F9-7A49-90E2-7C39-851CA49D6DFA}"/>
              </a:ext>
            </a:extLst>
          </p:cNvPr>
          <p:cNvSpPr>
            <a:spLocks noGrp="1"/>
          </p:cNvSpPr>
          <p:nvPr>
            <p:ph idx="1"/>
          </p:nvPr>
        </p:nvSpPr>
        <p:spPr>
          <a:xfrm>
            <a:off x="80314" y="1674563"/>
            <a:ext cx="4682460" cy="4373445"/>
          </a:xfrm>
        </p:spPr>
        <p:txBody>
          <a:bodyPr vert="horz" lIns="0" tIns="0" rIns="0" bIns="0" rtlCol="0" anchor="t">
            <a:normAutofit fontScale="92500"/>
          </a:bodyPr>
          <a:lstStyle/>
          <a:p>
            <a:pPr marL="342900" indent="-342900">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On your personal device, please download the ConnectMe app. To find it in the App Store / Google Play, please search </a:t>
            </a:r>
            <a:r>
              <a:rPr lang="en-US" sz="1400" i="1" dirty="0">
                <a:solidFill>
                  <a:schemeClr val="accent4"/>
                </a:solidFill>
                <a:latin typeface="Roboto" panose="02000000000000000000" pitchFamily="2" charset="0"/>
                <a:ea typeface="Roboto" panose="02000000000000000000" pitchFamily="2" charset="0"/>
                <a:cs typeface="Roboto" panose="02000000000000000000" pitchFamily="2" charset="0"/>
              </a:rPr>
              <a:t>‘</a:t>
            </a:r>
            <a:r>
              <a:rPr lang="en-US" sz="1400" b="1" i="1" dirty="0">
                <a:solidFill>
                  <a:schemeClr val="accent4"/>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ConnectMe by Informa’.</a:t>
            </a:r>
            <a:endParaRPr lang="en-US" sz="1400" b="1" i="1" dirty="0">
              <a:solidFill>
                <a:schemeClr val="accent4"/>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chemeClr val="tx1"/>
                </a:solidFill>
                <a:latin typeface="Roboto"/>
                <a:ea typeface="Roboto"/>
                <a:cs typeface="Roboto"/>
              </a:rPr>
              <a:t>Once downloaded, please enter the event code: </a:t>
            </a:r>
            <a:r>
              <a:rPr lang="en-US" sz="1400" b="1" dirty="0">
                <a:solidFill>
                  <a:schemeClr val="tx1"/>
                </a:solidFill>
                <a:latin typeface="Roboto"/>
                <a:ea typeface="Roboto"/>
                <a:cs typeface="Roboto"/>
              </a:rPr>
              <a:t>IMI2025. *</a:t>
            </a:r>
            <a:r>
              <a:rPr lang="en-US" sz="1400" i="1" dirty="0">
                <a:solidFill>
                  <a:schemeClr val="tx1"/>
                </a:solidFill>
                <a:latin typeface="Roboto"/>
                <a:ea typeface="Roboto"/>
                <a:cs typeface="Roboto"/>
              </a:rPr>
              <a:t>*Code will be valid in 2025 when the app launches – to login and view your virtual booth if editing in 2024, please use IMI2024</a:t>
            </a:r>
            <a:endParaRPr lang="en-US" sz="14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Enter your email address used to register for the conference, to which you will receive a 4-digit pin to login</a:t>
            </a:r>
          </a:p>
          <a:p>
            <a:pPr marL="0" indent="0">
              <a:buNone/>
            </a:pPr>
            <a:endParaRPr lang="en-US" sz="1100" i="1" dirty="0">
              <a:solidFill>
                <a:schemeClr val="tx1"/>
              </a:solidFill>
              <a:latin typeface="Roboto" panose="02000000000000000000" pitchFamily="2" charset="0"/>
              <a:ea typeface="Roboto" panose="02000000000000000000" pitchFamily="2" charset="0"/>
              <a:cs typeface="Roboto" panose="02000000000000000000" pitchFamily="2" charset="0"/>
            </a:endParaRPr>
          </a:p>
          <a:p>
            <a:endParaRPr lang="en-US" sz="1200" dirty="0">
              <a:ea typeface="Open Sans Light"/>
              <a:cs typeface="Open Sans Light"/>
            </a:endParaRPr>
          </a:p>
        </p:txBody>
      </p:sp>
      <p:sp>
        <p:nvSpPr>
          <p:cNvPr id="5" name="Slide Number Placeholder 4">
            <a:extLst>
              <a:ext uri="{FF2B5EF4-FFF2-40B4-BE49-F238E27FC236}">
                <a16:creationId xmlns:a16="http://schemas.microsoft.com/office/drawing/2014/main" id="{9D641911-EE68-47C5-2D2D-A6684DAB7846}"/>
              </a:ext>
            </a:extLst>
          </p:cNvPr>
          <p:cNvSpPr>
            <a:spLocks noGrp="1"/>
          </p:cNvSpPr>
          <p:nvPr>
            <p:ph type="sldNum" sz="quarter" idx="12"/>
          </p:nvPr>
        </p:nvSpPr>
        <p:spPr/>
        <p:txBody>
          <a:bodyPr/>
          <a:lstStyle/>
          <a:p>
            <a:fld id="{CD018B5B-3FD1-43B0-9C50-E33EBAC66E22}" type="slidenum">
              <a:rPr lang="en-GB" smtClean="0"/>
              <a:t>20</a:t>
            </a:fld>
            <a:endParaRPr lang="en-GB"/>
          </a:p>
        </p:txBody>
      </p:sp>
      <p:sp>
        <p:nvSpPr>
          <p:cNvPr id="10" name="TextBox 9">
            <a:extLst>
              <a:ext uri="{FF2B5EF4-FFF2-40B4-BE49-F238E27FC236}">
                <a16:creationId xmlns:a16="http://schemas.microsoft.com/office/drawing/2014/main" id="{ACF21DCB-1721-1B9B-128A-2D85B69AADE1}"/>
              </a:ext>
            </a:extLst>
          </p:cNvPr>
          <p:cNvSpPr txBox="1"/>
          <p:nvPr/>
        </p:nvSpPr>
        <p:spPr>
          <a:xfrm>
            <a:off x="3763023" y="6454121"/>
            <a:ext cx="6096000" cy="276999"/>
          </a:xfrm>
          <a:prstGeom prst="rect">
            <a:avLst/>
          </a:prstGeom>
          <a:noFill/>
        </p:spPr>
        <p:txBody>
          <a:bodyPr wrap="square" lIns="91440" tIns="45720" rIns="91440" bIns="45720" anchor="t">
            <a:spAutoFit/>
          </a:bodyPr>
          <a:lstStyle/>
          <a:p>
            <a:pPr marL="0" indent="0">
              <a:buNone/>
            </a:pPr>
            <a:r>
              <a:rPr lang="en-US" sz="1200" i="1" dirty="0">
                <a:solidFill>
                  <a:schemeClr val="tx1"/>
                </a:solidFill>
                <a:latin typeface="Roboto"/>
                <a:ea typeface="Roboto"/>
                <a:cs typeface="Roboto"/>
              </a:rPr>
              <a:t>If you do not receive a 4-digit pin, please email jaclyn.bianchi@informa.com</a:t>
            </a:r>
            <a:endParaRPr lang="en-US" sz="1200" b="1" i="1" dirty="0">
              <a:solidFill>
                <a:schemeClr val="tx1"/>
              </a:solidFill>
              <a:latin typeface="Roboto"/>
              <a:ea typeface="Roboto"/>
              <a:cs typeface="Roboto"/>
            </a:endParaRPr>
          </a:p>
        </p:txBody>
      </p:sp>
      <p:sp>
        <p:nvSpPr>
          <p:cNvPr id="12" name="Arrow: Right 11">
            <a:extLst>
              <a:ext uri="{FF2B5EF4-FFF2-40B4-BE49-F238E27FC236}">
                <a16:creationId xmlns:a16="http://schemas.microsoft.com/office/drawing/2014/main" id="{CA3462D0-0D5B-A4E8-BCED-F0D64AB051BA}"/>
              </a:ext>
            </a:extLst>
          </p:cNvPr>
          <p:cNvSpPr/>
          <p:nvPr/>
        </p:nvSpPr>
        <p:spPr>
          <a:xfrm>
            <a:off x="8731847" y="3590496"/>
            <a:ext cx="615217" cy="2769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screenshot of a login screen&#10;&#10;Description automatically generated">
            <a:extLst>
              <a:ext uri="{FF2B5EF4-FFF2-40B4-BE49-F238E27FC236}">
                <a16:creationId xmlns:a16="http://schemas.microsoft.com/office/drawing/2014/main" id="{1E4805E1-BA97-6786-0585-BBA21C4BB6E6}"/>
              </a:ext>
            </a:extLst>
          </p:cNvPr>
          <p:cNvPicPr>
            <a:picLocks noChangeAspect="1"/>
          </p:cNvPicPr>
          <p:nvPr/>
        </p:nvPicPr>
        <p:blipFill>
          <a:blip r:embed="rId3"/>
          <a:stretch>
            <a:fillRect/>
          </a:stretch>
        </p:blipFill>
        <p:spPr>
          <a:xfrm>
            <a:off x="6090726" y="1281043"/>
            <a:ext cx="2208199" cy="4770783"/>
          </a:xfrm>
          <a:prstGeom prst="rect">
            <a:avLst/>
          </a:prstGeom>
        </p:spPr>
      </p:pic>
      <p:pic>
        <p:nvPicPr>
          <p:cNvPr id="9" name="Picture 8" descr="A screenshot of a login page&#10;&#10;Description automatically generated">
            <a:extLst>
              <a:ext uri="{FF2B5EF4-FFF2-40B4-BE49-F238E27FC236}">
                <a16:creationId xmlns:a16="http://schemas.microsoft.com/office/drawing/2014/main" id="{7FDE8AC8-3DEB-09D0-A6E3-2A6C41D2A7C0}"/>
              </a:ext>
            </a:extLst>
          </p:cNvPr>
          <p:cNvPicPr>
            <a:picLocks noChangeAspect="1"/>
          </p:cNvPicPr>
          <p:nvPr/>
        </p:nvPicPr>
        <p:blipFill>
          <a:blip r:embed="rId4"/>
          <a:stretch>
            <a:fillRect/>
          </a:stretch>
        </p:blipFill>
        <p:spPr>
          <a:xfrm>
            <a:off x="9517407" y="1300232"/>
            <a:ext cx="2190750" cy="4743450"/>
          </a:xfrm>
          <a:prstGeom prst="rect">
            <a:avLst/>
          </a:prstGeom>
        </p:spPr>
      </p:pic>
    </p:spTree>
    <p:extLst>
      <p:ext uri="{BB962C8B-B14F-4D97-AF65-F5344CB8AC3E}">
        <p14:creationId xmlns:p14="http://schemas.microsoft.com/office/powerpoint/2010/main" val="360570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B2B299-7AFA-AE88-9327-CE330009D7D4}"/>
              </a:ext>
            </a:extLst>
          </p:cNvPr>
          <p:cNvSpPr>
            <a:spLocks noGrp="1"/>
          </p:cNvSpPr>
          <p:nvPr>
            <p:ph type="sldNum" sz="quarter" idx="12"/>
          </p:nvPr>
        </p:nvSpPr>
        <p:spPr/>
        <p:txBody>
          <a:bodyPr/>
          <a:lstStyle/>
          <a:p>
            <a:fld id="{CD018B5B-3FD1-43B0-9C50-E33EBAC66E22}" type="slidenum">
              <a:rPr lang="en-GB" smtClean="0"/>
              <a:t>21</a:t>
            </a:fld>
            <a:endParaRPr lang="en-GB"/>
          </a:p>
        </p:txBody>
      </p:sp>
      <p:pic>
        <p:nvPicPr>
          <p:cNvPr id="6" name="Picture 6" descr="Graphical user interface, application&#10;&#10;Description automatically generated">
            <a:extLst>
              <a:ext uri="{FF2B5EF4-FFF2-40B4-BE49-F238E27FC236}">
                <a16:creationId xmlns:a16="http://schemas.microsoft.com/office/drawing/2014/main" id="{09DB02C8-A757-0DC0-6ACB-5DE2038F12F7}"/>
              </a:ext>
            </a:extLst>
          </p:cNvPr>
          <p:cNvPicPr>
            <a:picLocks noChangeAspect="1"/>
          </p:cNvPicPr>
          <p:nvPr/>
        </p:nvPicPr>
        <p:blipFill rotWithShape="1">
          <a:blip r:embed="rId2"/>
          <a:srcRect r="19403"/>
          <a:stretch/>
        </p:blipFill>
        <p:spPr>
          <a:xfrm>
            <a:off x="6173710" y="1752600"/>
            <a:ext cx="1899138" cy="4114800"/>
          </a:xfrm>
          <a:prstGeom prst="rect">
            <a:avLst/>
          </a:prstGeom>
        </p:spPr>
      </p:pic>
      <p:sp>
        <p:nvSpPr>
          <p:cNvPr id="7" name="TextBox 6">
            <a:extLst>
              <a:ext uri="{FF2B5EF4-FFF2-40B4-BE49-F238E27FC236}">
                <a16:creationId xmlns:a16="http://schemas.microsoft.com/office/drawing/2014/main" id="{DEA879CC-7071-5587-EB96-14D38BD2B53A}"/>
              </a:ext>
            </a:extLst>
          </p:cNvPr>
          <p:cNvSpPr txBox="1"/>
          <p:nvPr/>
        </p:nvSpPr>
        <p:spPr>
          <a:xfrm>
            <a:off x="304224" y="1752600"/>
            <a:ext cx="4397085"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accent2"/>
                </a:solidFill>
                <a:latin typeface="Roboto"/>
                <a:ea typeface="Roboto"/>
                <a:cs typeface="Roboto"/>
              </a:rPr>
              <a:t>4.</a:t>
            </a:r>
            <a:r>
              <a:rPr lang="en-US" sz="1400" dirty="0">
                <a:latin typeface="Roboto"/>
                <a:ea typeface="Roboto"/>
                <a:cs typeface="Roboto"/>
              </a:rPr>
              <a:t> Once entered, please select the Media Insights event to enter. The dashboard on the right should appear and you will have the </a:t>
            </a:r>
            <a:r>
              <a:rPr lang="en-US" sz="1400" b="1" dirty="0">
                <a:latin typeface="Roboto"/>
                <a:ea typeface="Roboto"/>
                <a:cs typeface="Roboto"/>
              </a:rPr>
              <a:t>Lead Retrieval </a:t>
            </a:r>
            <a:r>
              <a:rPr lang="en-US" sz="1400" dirty="0">
                <a:latin typeface="Roboto"/>
                <a:ea typeface="Roboto"/>
                <a:cs typeface="Roboto"/>
              </a:rPr>
              <a:t>button which will take you to the lead scanning page. </a:t>
            </a:r>
            <a:r>
              <a:rPr lang="en-US" sz="1400" b="1" i="1" dirty="0">
                <a:solidFill>
                  <a:srgbClr val="00B050"/>
                </a:solidFill>
                <a:latin typeface="Roboto"/>
                <a:ea typeface="Roboto"/>
                <a:cs typeface="Roboto"/>
              </a:rPr>
              <a:t>This should be visible for you approximately 2 weeks out from the event if you are attending in person.</a:t>
            </a:r>
            <a:endParaRPr lang="en-US" sz="1400" b="1" i="1">
              <a:solidFill>
                <a:srgbClr val="00B050"/>
              </a:solidFill>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200" i="1" dirty="0">
                <a:latin typeface="Roboto"/>
                <a:ea typeface="Roboto"/>
                <a:cs typeface="Roboto"/>
              </a:rPr>
              <a:t>If you do not see this button on your screen, please contact Annie Sides, </a:t>
            </a:r>
            <a:r>
              <a:rPr lang="en-US" sz="1200" i="1" dirty="0">
                <a:latin typeface="Roboto"/>
                <a:ea typeface="Roboto"/>
                <a:cs typeface="Roboto"/>
                <a:hlinkClick r:id="rId3"/>
              </a:rPr>
              <a:t>annie.sides@informa.com</a:t>
            </a:r>
            <a:r>
              <a:rPr lang="en-US" sz="1200" i="1" dirty="0">
                <a:latin typeface="Roboto"/>
                <a:ea typeface="Roboto"/>
                <a:cs typeface="Roboto"/>
              </a:rPr>
              <a:t> and Jaclyn Bianchi, </a:t>
            </a:r>
            <a:r>
              <a:rPr lang="en-US" sz="1200" i="1" dirty="0">
                <a:latin typeface="Roboto"/>
                <a:ea typeface="Roboto"/>
                <a:cs typeface="Roboto"/>
                <a:hlinkClick r:id="rId4"/>
              </a:rPr>
              <a:t>jaclyn.bianchi@informa.com</a:t>
            </a:r>
            <a:endParaRPr lang="en-US" sz="1200" i="1" dirty="0">
              <a:latin typeface="Roboto" panose="02000000000000000000" pitchFamily="2" charset="0"/>
              <a:ea typeface="Roboto" panose="02000000000000000000" pitchFamily="2" charset="0"/>
              <a:cs typeface="Roboto" panose="02000000000000000000" pitchFamily="2" charset="0"/>
            </a:endParaRPr>
          </a:p>
          <a:p>
            <a:endParaRPr lang="en-US" sz="1200" i="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Arrow: Right 9">
            <a:extLst>
              <a:ext uri="{FF2B5EF4-FFF2-40B4-BE49-F238E27FC236}">
                <a16:creationId xmlns:a16="http://schemas.microsoft.com/office/drawing/2014/main" id="{438ED5F3-0202-C2C0-637B-B7E001882CBC}"/>
              </a:ext>
            </a:extLst>
          </p:cNvPr>
          <p:cNvSpPr/>
          <p:nvPr/>
        </p:nvSpPr>
        <p:spPr>
          <a:xfrm>
            <a:off x="8238836" y="3352800"/>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C2143D1-38CE-490A-6AE1-2033B0D3C2ED}"/>
              </a:ext>
            </a:extLst>
          </p:cNvPr>
          <p:cNvPicPr>
            <a:picLocks noChangeAspect="1"/>
          </p:cNvPicPr>
          <p:nvPr/>
        </p:nvPicPr>
        <p:blipFill>
          <a:blip r:embed="rId5"/>
          <a:stretch>
            <a:fillRect/>
          </a:stretch>
        </p:blipFill>
        <p:spPr>
          <a:xfrm>
            <a:off x="9501093" y="1752600"/>
            <a:ext cx="2072071" cy="4160330"/>
          </a:xfrm>
          <a:prstGeom prst="rect">
            <a:avLst/>
          </a:prstGeom>
        </p:spPr>
      </p:pic>
      <p:sp>
        <p:nvSpPr>
          <p:cNvPr id="13" name="Rectangle 12">
            <a:extLst>
              <a:ext uri="{FF2B5EF4-FFF2-40B4-BE49-F238E27FC236}">
                <a16:creationId xmlns:a16="http://schemas.microsoft.com/office/drawing/2014/main" id="{58C1F6A3-C9BE-4C5C-BB1A-98E756909C7E}"/>
              </a:ext>
            </a:extLst>
          </p:cNvPr>
          <p:cNvSpPr/>
          <p:nvPr/>
        </p:nvSpPr>
        <p:spPr>
          <a:xfrm>
            <a:off x="9553455" y="4515693"/>
            <a:ext cx="1967346" cy="6003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7F290ED1-646B-DEC2-2844-8E1D11E50D55}"/>
              </a:ext>
            </a:extLst>
          </p:cNvPr>
          <p:cNvSpPr>
            <a:spLocks noGrp="1"/>
          </p:cNvSpPr>
          <p:nvPr>
            <p:ph type="title"/>
          </p:nvPr>
        </p:nvSpPr>
        <p:spPr>
          <a:xfrm>
            <a:off x="286327" y="627484"/>
            <a:ext cx="11526981" cy="966788"/>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1320518A-D23E-EC81-60D4-DE8D27A031DB}"/>
              </a:ext>
            </a:extLst>
          </p:cNvPr>
          <p:cNvSpPr/>
          <p:nvPr/>
        </p:nvSpPr>
        <p:spPr>
          <a:xfrm>
            <a:off x="9553455" y="2278016"/>
            <a:ext cx="1914914" cy="570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00CBCE46-D65C-C06B-1769-4C7E51D86AF4}"/>
              </a:ext>
            </a:extLst>
          </p:cNvPr>
          <p:cNvPicPr>
            <a:picLocks noChangeAspect="1"/>
          </p:cNvPicPr>
          <p:nvPr/>
        </p:nvPicPr>
        <p:blipFill>
          <a:blip r:embed="rId6"/>
          <a:stretch>
            <a:fillRect/>
          </a:stretch>
        </p:blipFill>
        <p:spPr>
          <a:xfrm>
            <a:off x="6205054" y="2631867"/>
            <a:ext cx="1847025" cy="434700"/>
          </a:xfrm>
          <a:prstGeom prst="rect">
            <a:avLst/>
          </a:prstGeom>
        </p:spPr>
      </p:pic>
      <p:pic>
        <p:nvPicPr>
          <p:cNvPr id="15" name="Picture 14" descr="A close-up of a logo&#10;&#10;Description automatically generated">
            <a:extLst>
              <a:ext uri="{FF2B5EF4-FFF2-40B4-BE49-F238E27FC236}">
                <a16:creationId xmlns:a16="http://schemas.microsoft.com/office/drawing/2014/main" id="{8B25EF47-E8BB-06C7-95C8-EA2AD2B57A0C}"/>
              </a:ext>
            </a:extLst>
          </p:cNvPr>
          <p:cNvPicPr>
            <a:picLocks noChangeAspect="1"/>
          </p:cNvPicPr>
          <p:nvPr/>
        </p:nvPicPr>
        <p:blipFill>
          <a:blip r:embed="rId6"/>
          <a:stretch>
            <a:fillRect/>
          </a:stretch>
        </p:blipFill>
        <p:spPr>
          <a:xfrm>
            <a:off x="9705837" y="2388911"/>
            <a:ext cx="1659285" cy="346351"/>
          </a:xfrm>
          <a:prstGeom prst="rect">
            <a:avLst/>
          </a:prstGeom>
        </p:spPr>
      </p:pic>
      <p:pic>
        <p:nvPicPr>
          <p:cNvPr id="18" name="Picture 17" descr="A close-up of a logo&#10;&#10;Description automatically generated">
            <a:extLst>
              <a:ext uri="{FF2B5EF4-FFF2-40B4-BE49-F238E27FC236}">
                <a16:creationId xmlns:a16="http://schemas.microsoft.com/office/drawing/2014/main" id="{D1DF96A6-B154-1982-23AA-1CB90EC0C951}"/>
              </a:ext>
            </a:extLst>
          </p:cNvPr>
          <p:cNvPicPr>
            <a:picLocks noChangeAspect="1"/>
          </p:cNvPicPr>
          <p:nvPr/>
        </p:nvPicPr>
        <p:blipFill>
          <a:blip r:embed="rId6"/>
          <a:stretch>
            <a:fillRect/>
          </a:stretch>
        </p:blipFill>
        <p:spPr>
          <a:xfrm>
            <a:off x="6337575" y="3349692"/>
            <a:ext cx="996678" cy="258005"/>
          </a:xfrm>
          <a:prstGeom prst="rect">
            <a:avLst/>
          </a:prstGeom>
        </p:spPr>
      </p:pic>
    </p:spTree>
    <p:extLst>
      <p:ext uri="{BB962C8B-B14F-4D97-AF65-F5344CB8AC3E}">
        <p14:creationId xmlns:p14="http://schemas.microsoft.com/office/powerpoint/2010/main" val="3920051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EB195B-D368-3D63-0049-9E911C6442D7}"/>
              </a:ext>
            </a:extLst>
          </p:cNvPr>
          <p:cNvSpPr>
            <a:spLocks noGrp="1"/>
          </p:cNvSpPr>
          <p:nvPr>
            <p:ph type="sldNum" sz="quarter" idx="12"/>
          </p:nvPr>
        </p:nvSpPr>
        <p:spPr/>
        <p:txBody>
          <a:bodyPr/>
          <a:lstStyle/>
          <a:p>
            <a:fld id="{CD018B5B-3FD1-43B0-9C50-E33EBAC66E22}" type="slidenum">
              <a:rPr lang="en-GB" smtClean="0"/>
              <a:t>22</a:t>
            </a:fld>
            <a:endParaRPr lang="en-GB"/>
          </a:p>
        </p:txBody>
      </p:sp>
      <p:sp>
        <p:nvSpPr>
          <p:cNvPr id="12" name="Title 1">
            <a:extLst>
              <a:ext uri="{FF2B5EF4-FFF2-40B4-BE49-F238E27FC236}">
                <a16:creationId xmlns:a16="http://schemas.microsoft.com/office/drawing/2014/main" id="{57C15028-79F9-B3F3-0D28-8D3E5DC67E15}"/>
              </a:ext>
            </a:extLst>
          </p:cNvPr>
          <p:cNvSpPr>
            <a:spLocks noGrp="1"/>
          </p:cNvSpPr>
          <p:nvPr>
            <p:ph type="title"/>
          </p:nvPr>
        </p:nvSpPr>
        <p:spPr>
          <a:xfrm>
            <a:off x="286328" y="627484"/>
            <a:ext cx="2267564" cy="471643"/>
          </a:xfrm>
        </p:spPr>
        <p:txBody>
          <a:bodyPr>
            <a:normAutofit/>
          </a:bodyPr>
          <a:lstStyle/>
          <a:p>
            <a:r>
              <a:rPr lang="en-US" sz="2000" b="1" dirty="0">
                <a:latin typeface="Roboto" panose="02000000000000000000" pitchFamily="2" charset="0"/>
                <a:ea typeface="Roboto" panose="02000000000000000000" pitchFamily="2" charset="0"/>
                <a:cs typeface="Roboto" panose="02000000000000000000" pitchFamily="2" charset="0"/>
              </a:rPr>
              <a:t>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32A4A032-8CD3-E8F4-DF64-DA83F7CBDB24}"/>
              </a:ext>
            </a:extLst>
          </p:cNvPr>
          <p:cNvSpPr txBox="1"/>
          <p:nvPr/>
        </p:nvSpPr>
        <p:spPr>
          <a:xfrm>
            <a:off x="304224" y="1752600"/>
            <a:ext cx="4397085"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accent2"/>
                </a:solidFill>
                <a:latin typeface="Roboto" panose="02000000000000000000" pitchFamily="2" charset="0"/>
                <a:ea typeface="Roboto" panose="02000000000000000000" pitchFamily="2" charset="0"/>
                <a:cs typeface="Roboto" panose="02000000000000000000" pitchFamily="2" charset="0"/>
              </a:rPr>
              <a:t>5.</a:t>
            </a:r>
            <a:r>
              <a:rPr lang="en-US" sz="1400" dirty="0">
                <a:latin typeface="Roboto" panose="02000000000000000000" pitchFamily="2" charset="0"/>
                <a:ea typeface="Roboto" panose="02000000000000000000" pitchFamily="2" charset="0"/>
                <a:cs typeface="Roboto" panose="02000000000000000000" pitchFamily="2" charset="0"/>
              </a:rPr>
              <a:t> This takes you to the partner portal for capturing leads. To begin scanning click the blue button at the bottom of your screen. </a:t>
            </a:r>
          </a:p>
          <a:p>
            <a:endParaRPr lang="en-US" sz="1400" dirty="0">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US" sz="1400"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US" sz="1400" dirty="0">
                <a:solidFill>
                  <a:schemeClr val="accent2"/>
                </a:solidFill>
                <a:latin typeface="Roboto"/>
                <a:ea typeface="Roboto"/>
                <a:cs typeface="Roboto"/>
              </a:rPr>
              <a:t>6.</a:t>
            </a:r>
            <a:r>
              <a:rPr lang="en-US" sz="1400" dirty="0">
                <a:latin typeface="Roboto"/>
                <a:ea typeface="Roboto"/>
                <a:cs typeface="Roboto"/>
              </a:rPr>
              <a:t> Make sure your camera permissions are set to </a:t>
            </a:r>
            <a:r>
              <a:rPr lang="en-US" sz="1400" i="1" dirty="0">
                <a:latin typeface="Roboto"/>
                <a:ea typeface="Roboto"/>
                <a:cs typeface="Roboto"/>
              </a:rPr>
              <a:t>“allowed” </a:t>
            </a:r>
            <a:r>
              <a:rPr lang="en-US" sz="1400" dirty="0">
                <a:latin typeface="Roboto"/>
                <a:ea typeface="Roboto"/>
                <a:cs typeface="Roboto"/>
              </a:rPr>
              <a:t>in order to scan.</a:t>
            </a: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200" i="1" dirty="0">
                <a:latin typeface="Roboto"/>
                <a:ea typeface="Roboto"/>
                <a:cs typeface="Roboto"/>
              </a:rPr>
              <a:t>If you do not see this button on your screen, please contact </a:t>
            </a:r>
            <a:r>
              <a:rPr lang="en-US" sz="1200" i="1" dirty="0">
                <a:solidFill>
                  <a:srgbClr val="000000"/>
                </a:solidFill>
                <a:latin typeface="Roboto"/>
                <a:ea typeface="Roboto"/>
                <a:cs typeface="Roboto"/>
              </a:rPr>
              <a:t>Annie Sides</a:t>
            </a:r>
            <a:endParaRPr lang="en-US" sz="1200" i="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grpSp>
        <p:nvGrpSpPr>
          <p:cNvPr id="15" name="Group 14">
            <a:extLst>
              <a:ext uri="{FF2B5EF4-FFF2-40B4-BE49-F238E27FC236}">
                <a16:creationId xmlns:a16="http://schemas.microsoft.com/office/drawing/2014/main" id="{9F2F92E0-D29D-A44F-45CC-DEC462F30624}"/>
              </a:ext>
            </a:extLst>
          </p:cNvPr>
          <p:cNvGrpSpPr/>
          <p:nvPr/>
        </p:nvGrpSpPr>
        <p:grpSpPr>
          <a:xfrm>
            <a:off x="4795908" y="1060561"/>
            <a:ext cx="2565474" cy="5208980"/>
            <a:chOff x="4795908" y="1060561"/>
            <a:chExt cx="2261755" cy="4892730"/>
          </a:xfrm>
        </p:grpSpPr>
        <p:pic>
          <p:nvPicPr>
            <p:cNvPr id="1026" name="Picture 2">
              <a:extLst>
                <a:ext uri="{FF2B5EF4-FFF2-40B4-BE49-F238E27FC236}">
                  <a16:creationId xmlns:a16="http://schemas.microsoft.com/office/drawing/2014/main" id="{058E7AD4-EAA5-0F4B-A77A-6152B95FB4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908" y="1060561"/>
              <a:ext cx="2261755" cy="48927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E844E51-171A-B9DA-9C32-01649F754449}"/>
                </a:ext>
              </a:extLst>
            </p:cNvPr>
            <p:cNvSpPr/>
            <p:nvPr/>
          </p:nvSpPr>
          <p:spPr>
            <a:xfrm>
              <a:off x="5660012" y="5399999"/>
              <a:ext cx="533546" cy="4794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8" name="Picture 4">
            <a:extLst>
              <a:ext uri="{FF2B5EF4-FFF2-40B4-BE49-F238E27FC236}">
                <a16:creationId xmlns:a16="http://schemas.microsoft.com/office/drawing/2014/main" id="{FDAD8C91-A04C-A5C6-B213-BD6959FC71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2526" y="1060561"/>
            <a:ext cx="2407948" cy="5208981"/>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00F28FC3-C036-C4A5-C52C-549D6C99C23B}"/>
              </a:ext>
            </a:extLst>
          </p:cNvPr>
          <p:cNvSpPr/>
          <p:nvPr/>
        </p:nvSpPr>
        <p:spPr>
          <a:xfrm>
            <a:off x="7572627" y="3401814"/>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881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540B-064C-82D6-874B-A3D609995949}"/>
              </a:ext>
            </a:extLst>
          </p:cNvPr>
          <p:cNvSpPr>
            <a:spLocks noGrp="1"/>
          </p:cNvSpPr>
          <p:nvPr>
            <p:ph type="title"/>
          </p:nvPr>
        </p:nvSpPr>
        <p:spPr>
          <a:xfrm>
            <a:off x="286329" y="1458756"/>
            <a:ext cx="2770908" cy="370044"/>
          </a:xfrm>
        </p:spPr>
        <p:txBody>
          <a:bodyPr>
            <a:normAutofit fontScale="90000"/>
          </a:bodyPr>
          <a:lstStyle/>
          <a:p>
            <a:r>
              <a:rPr lang="en-US" sz="1400" dirty="0">
                <a:solidFill>
                  <a:schemeClr val="accent2"/>
                </a:solidFill>
                <a:latin typeface="Roboto"/>
                <a:ea typeface="Roboto"/>
                <a:cs typeface="Roboto"/>
              </a:rPr>
              <a:t>7.</a:t>
            </a:r>
            <a:r>
              <a:rPr lang="en-US" sz="1400" dirty="0">
                <a:latin typeface="Roboto"/>
                <a:ea typeface="Roboto"/>
                <a:cs typeface="Roboto"/>
              </a:rPr>
              <a:t> Here is an example of a badge with a QR code</a:t>
            </a: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0D53F598-6959-EF2F-E2A0-54C581B0589B}"/>
              </a:ext>
            </a:extLst>
          </p:cNvPr>
          <p:cNvSpPr txBox="1">
            <a:spLocks/>
          </p:cNvSpPr>
          <p:nvPr/>
        </p:nvSpPr>
        <p:spPr>
          <a:xfrm>
            <a:off x="286328" y="627484"/>
            <a:ext cx="2267564"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a:ea typeface="Roboto"/>
                <a:cs typeface="Roboto"/>
              </a:rPr>
              <a:t>LEAD RETRIEVAL </a:t>
            </a:r>
            <a:endParaRPr lang="en-US" sz="2000" b="1"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2050" name="Picture 2" descr="image">
            <a:extLst>
              <a:ext uri="{FF2B5EF4-FFF2-40B4-BE49-F238E27FC236}">
                <a16:creationId xmlns:a16="http://schemas.microsoft.com/office/drawing/2014/main" id="{71232B7A-13EA-24A2-C1C7-D84A4421F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89" t="9358"/>
          <a:stretch/>
        </p:blipFill>
        <p:spPr bwMode="auto">
          <a:xfrm>
            <a:off x="1015599" y="2176322"/>
            <a:ext cx="4065023" cy="17120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C8417402-3697-BA7B-15B4-42CB8EC642A0}"/>
              </a:ext>
            </a:extLst>
          </p:cNvPr>
          <p:cNvSpPr/>
          <p:nvPr/>
        </p:nvSpPr>
        <p:spPr>
          <a:xfrm>
            <a:off x="5922090" y="2769122"/>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a:extLst>
              <a:ext uri="{FF2B5EF4-FFF2-40B4-BE49-F238E27FC236}">
                <a16:creationId xmlns:a16="http://schemas.microsoft.com/office/drawing/2014/main" id="{E607CA70-967E-0EB1-9411-947DC8777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909" y="595973"/>
            <a:ext cx="2497150" cy="539924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EDFBFE3D-D66A-9B99-8261-8D0AEBDFB256}"/>
              </a:ext>
            </a:extLst>
          </p:cNvPr>
          <p:cNvSpPr txBox="1">
            <a:spLocks/>
          </p:cNvSpPr>
          <p:nvPr/>
        </p:nvSpPr>
        <p:spPr>
          <a:xfrm>
            <a:off x="286329" y="4511373"/>
            <a:ext cx="6151417" cy="1556918"/>
          </a:xfrm>
          <a:prstGeom prst="rect">
            <a:avLst/>
          </a:prstGeom>
        </p:spPr>
        <p:txBody>
          <a:bodyPr vert="horz" lIns="0" tIns="0" rIns="0" bIns="0" rtlCol="0" anchor="t" anchorCtr="0">
            <a:normAutofit fontScale="92500" lnSpcReduction="10000"/>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1400" dirty="0">
                <a:solidFill>
                  <a:schemeClr val="accent2"/>
                </a:solidFill>
                <a:latin typeface="Roboto"/>
                <a:ea typeface="Roboto"/>
                <a:cs typeface="Roboto"/>
              </a:rPr>
              <a:t>8.</a:t>
            </a:r>
            <a:r>
              <a:rPr lang="en-US" sz="1400" dirty="0">
                <a:latin typeface="Roboto"/>
                <a:ea typeface="Roboto"/>
                <a:cs typeface="Roboto"/>
              </a:rPr>
              <a:t> These QR codes will be printed on attendee badges onsite which will be easier to scan. </a:t>
            </a:r>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400" dirty="0">
                <a:latin typeface="Roboto" panose="02000000000000000000" pitchFamily="2" charset="0"/>
                <a:ea typeface="Roboto" panose="02000000000000000000" pitchFamily="2" charset="0"/>
                <a:cs typeface="Roboto" panose="02000000000000000000" pitchFamily="2" charset="0"/>
              </a:rPr>
              <a:t>Once scanned, the page will show the attendee details and you are then able to add your own notes/media files and answer any preset questions.</a:t>
            </a:r>
          </a:p>
          <a:p>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400" dirty="0">
                <a:latin typeface="Roboto" panose="02000000000000000000" pitchFamily="2" charset="0"/>
                <a:ea typeface="Roboto" panose="02000000000000000000" pitchFamily="2" charset="0"/>
                <a:cs typeface="Roboto" panose="02000000000000000000" pitchFamily="2" charset="0"/>
              </a:rPr>
              <a:t>Click the back button at the top left to go back to your main dashboard, which will show all your scanned leads in one place. </a:t>
            </a: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6354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7" name="TextBox 6">
            <a:extLst>
              <a:ext uri="{FF2B5EF4-FFF2-40B4-BE49-F238E27FC236}">
                <a16:creationId xmlns:a16="http://schemas.microsoft.com/office/drawing/2014/main" id="{9690ADD8-4BA3-4B92-5B87-E11A5D1BC679}"/>
              </a:ext>
            </a:extLst>
          </p:cNvPr>
          <p:cNvSpPr txBox="1"/>
          <p:nvPr/>
        </p:nvSpPr>
        <p:spPr>
          <a:xfrm>
            <a:off x="277091" y="1074509"/>
            <a:ext cx="11914909" cy="5155257"/>
          </a:xfrm>
          <a:prstGeom prst="rect">
            <a:avLst/>
          </a:prstGeom>
          <a:noFill/>
        </p:spPr>
        <p:txBody>
          <a:bodyPr wrap="square" lIns="91440" tIns="45720" rIns="91440" bIns="45720" anchor="t">
            <a:spAutoFit/>
          </a:bodyPr>
          <a:lstStyle/>
          <a:p>
            <a:r>
              <a:rPr lang="en-GB" sz="2000" b="1" u="sng" dirty="0">
                <a:solidFill>
                  <a:srgbClr val="B01AA4"/>
                </a:solidFill>
                <a:effectLst/>
                <a:latin typeface="Proxima Nova ExCn Black" panose="02000506030000020004" pitchFamily="50" charset="0"/>
                <a:ea typeface="Calibri" panose="020F0502020204030204" pitchFamily="34" charset="0"/>
              </a:rPr>
              <a:t>PRE-EVENT</a:t>
            </a:r>
          </a:p>
          <a:p>
            <a:endParaRPr lang="en-GB" sz="12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Roboto"/>
                <a:cs typeface="Roboto"/>
              </a:rPr>
              <a:t>How do I setup my team so that they have access to capture leads?</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As the main contact for your team, login to the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link sent to you by your operations manager to register your allocated passes for the event. Go to TEAM on the left-hand side navigation bar, and then select </a:t>
            </a:r>
            <a:r>
              <a:rPr lang="en-GB" sz="1100" i="1" dirty="0">
                <a:solidFill>
                  <a:srgbClr val="002244"/>
                </a:solidFill>
                <a:effectLst/>
                <a:latin typeface="Roboto"/>
                <a:ea typeface="Roboto"/>
                <a:cs typeface="Roboto"/>
              </a:rPr>
              <a:t>Add Staff. </a:t>
            </a:r>
            <a:r>
              <a:rPr lang="en-GB" sz="1100" dirty="0">
                <a:solidFill>
                  <a:srgbClr val="002244"/>
                </a:solidFill>
                <a:effectLst/>
                <a:latin typeface="Roboto"/>
                <a:ea typeface="Roboto"/>
                <a:cs typeface="Roboto"/>
              </a:rPr>
              <a:t>Once your team has been entered, they will be automatically setup with access to lead retrieval.</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Can I setup custom questions? </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Yes – your company’s main contact person can set these for your team via the </a:t>
            </a:r>
            <a:r>
              <a:rPr lang="en-GB" sz="1100" i="1" dirty="0">
                <a:solidFill>
                  <a:srgbClr val="002244"/>
                </a:solidFill>
                <a:effectLst/>
                <a:latin typeface="Roboto"/>
                <a:ea typeface="Roboto"/>
                <a:cs typeface="Roboto"/>
              </a:rPr>
              <a:t>VISIT</a:t>
            </a:r>
            <a:r>
              <a:rPr lang="en-GB" sz="1100" dirty="0">
                <a:solidFill>
                  <a:srgbClr val="002244"/>
                </a:solidFill>
                <a:effectLst/>
                <a:latin typeface="Roboto"/>
                <a:ea typeface="Roboto"/>
                <a:cs typeface="Roboto"/>
              </a:rPr>
              <a:t> </a:t>
            </a:r>
            <a:r>
              <a:rPr lang="en-GB" sz="1100" i="1" dirty="0">
                <a:solidFill>
                  <a:srgbClr val="002244"/>
                </a:solidFill>
                <a:effectLst/>
                <a:latin typeface="Roboto"/>
                <a:ea typeface="Roboto"/>
                <a:cs typeface="Roboto"/>
              </a:rPr>
              <a:t>Connect </a:t>
            </a:r>
            <a:r>
              <a:rPr lang="en-GB" sz="1100" dirty="0">
                <a:solidFill>
                  <a:srgbClr val="002244"/>
                </a:solidFill>
                <a:effectLst/>
                <a:latin typeface="Roboto"/>
                <a:ea typeface="Roboto"/>
                <a:cs typeface="Roboto"/>
              </a:rPr>
              <a:t>portal under </a:t>
            </a:r>
            <a:r>
              <a:rPr lang="en-GB" sz="1100" i="1" dirty="0">
                <a:solidFill>
                  <a:srgbClr val="002244"/>
                </a:solidFill>
                <a:effectLst/>
                <a:latin typeface="Roboto"/>
                <a:ea typeface="Roboto"/>
                <a:cs typeface="Roboto"/>
              </a:rPr>
              <a:t>Questions.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How many custom questions can we have?</a:t>
            </a:r>
            <a:endParaRPr lang="en-GB" sz="1100">
              <a:effectLst/>
              <a:latin typeface="Roboto"/>
              <a:ea typeface="Roboto"/>
              <a:cs typeface="Roboto"/>
            </a:endParaRPr>
          </a:p>
          <a:p>
            <a:r>
              <a:rPr lang="en-GB" sz="1100" dirty="0">
                <a:solidFill>
                  <a:srgbClr val="002244"/>
                </a:solidFill>
                <a:effectLst/>
                <a:latin typeface="Roboto"/>
                <a:ea typeface="Roboto"/>
                <a:cs typeface="Roboto"/>
              </a:rPr>
              <a:t>You can have an unlimited amount.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Is there a character limit for the questions I set?</a:t>
            </a:r>
            <a:endParaRPr lang="en-GB" sz="1100">
              <a:effectLst/>
              <a:latin typeface="Roboto"/>
              <a:ea typeface="Roboto"/>
              <a:cs typeface="Roboto"/>
            </a:endParaRPr>
          </a:p>
          <a:p>
            <a:r>
              <a:rPr lang="en-GB" sz="1100" dirty="0">
                <a:solidFill>
                  <a:srgbClr val="002244"/>
                </a:solidFill>
                <a:effectLst/>
                <a:latin typeface="Roboto"/>
                <a:ea typeface="Roboto"/>
                <a:cs typeface="Roboto"/>
              </a:rPr>
              <a:t>There is a 100-character maximum for questions (including spaces).</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When is the deadline for customizing questions?</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There is no deadline, you can keep updating questions right up until the event.</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Is it possible to get a developer’s kit so that we can use our own lead retrieval system?</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No, it is not possible. Lead retrieval for this event can only be used via the system provided through the </a:t>
            </a:r>
            <a:r>
              <a:rPr lang="en-GB" sz="1100" i="1" dirty="0" err="1">
                <a:solidFill>
                  <a:srgbClr val="002244"/>
                </a:solidFill>
                <a:effectLst/>
                <a:latin typeface="Roboto"/>
                <a:ea typeface="Roboto"/>
                <a:cs typeface="Roboto"/>
              </a:rPr>
              <a:t>ConnectMe</a:t>
            </a:r>
            <a:r>
              <a:rPr lang="en-GB" sz="1100" dirty="0">
                <a:solidFill>
                  <a:srgbClr val="002244"/>
                </a:solidFill>
                <a:effectLst/>
                <a:latin typeface="Roboto"/>
                <a:ea typeface="Roboto"/>
                <a:cs typeface="Roboto"/>
              </a:rPr>
              <a:t> app. You cannot scan badges with another program.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I want to stop my colleagues attending from downloading leads. Is this possible?</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Yes, in your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go to TEAM on the left-hand side. Hover your mouse over the attendee whose permission you would like to change and select the </a:t>
            </a:r>
            <a:r>
              <a:rPr lang="en-GB" sz="1100" i="1" dirty="0">
                <a:solidFill>
                  <a:srgbClr val="002244"/>
                </a:solidFill>
                <a:effectLst/>
                <a:latin typeface="Roboto"/>
                <a:ea typeface="Roboto"/>
                <a:cs typeface="Roboto"/>
              </a:rPr>
              <a:t>Edit </a:t>
            </a:r>
            <a:r>
              <a:rPr lang="en-GB" sz="1100" dirty="0">
                <a:solidFill>
                  <a:srgbClr val="002244"/>
                </a:solidFill>
                <a:effectLst/>
                <a:latin typeface="Roboto"/>
                <a:ea typeface="Roboto"/>
                <a:cs typeface="Roboto"/>
              </a:rPr>
              <a:t>icon on the right-hand side. From here, you can change whether that person can: capture leads, export leads, show all leads or have admin permissions. </a:t>
            </a:r>
            <a:endParaRPr lang="en-GB" sz="1100" dirty="0">
              <a:effectLst/>
              <a:latin typeface="Roboto"/>
              <a:ea typeface="Roboto"/>
              <a:cs typeface="Roboto"/>
            </a:endParaRPr>
          </a:p>
          <a:p>
            <a:endParaRPr lang="en-GB" sz="1100">
              <a:effectLst/>
              <a:latin typeface="Roboto"/>
              <a:ea typeface="Roboto"/>
              <a:cs typeface="Roboto"/>
            </a:endParaRPr>
          </a:p>
          <a:p>
            <a:r>
              <a:rPr lang="en-GB" sz="1100" b="1" dirty="0">
                <a:solidFill>
                  <a:srgbClr val="002244"/>
                </a:solidFill>
                <a:effectLst/>
                <a:latin typeface="Roboto"/>
                <a:ea typeface="Roboto"/>
                <a:cs typeface="Roboto"/>
              </a:rPr>
              <a:t>What does “admin” permission mean?</a:t>
            </a:r>
            <a:endParaRPr lang="en-GB" sz="1100" dirty="0">
              <a:effectLst/>
              <a:latin typeface="Roboto"/>
              <a:ea typeface="Roboto"/>
              <a:cs typeface="Roboto"/>
            </a:endParaRPr>
          </a:p>
          <a:p>
            <a:r>
              <a:rPr lang="en-GB" sz="1100" dirty="0">
                <a:solidFill>
                  <a:srgbClr val="002244"/>
                </a:solidFill>
                <a:effectLst/>
                <a:latin typeface="Roboto"/>
                <a:ea typeface="Roboto"/>
                <a:cs typeface="Roboto"/>
              </a:rPr>
              <a:t>An Admin user will have access to dashboard, users, profile questions, leads and agenda. This included managing registration and downloading the team’s leads.</a:t>
            </a:r>
          </a:p>
          <a:p>
            <a:endParaRPr lang="en-GB" sz="1100" b="1" dirty="0">
              <a:solidFill>
                <a:srgbClr val="002244"/>
              </a:solidFill>
              <a:latin typeface="Roboto"/>
              <a:ea typeface="Calibri" panose="020F0502020204030204" pitchFamily="34" charset="0"/>
              <a:cs typeface="Roboto"/>
            </a:endParaRPr>
          </a:p>
        </p:txBody>
      </p:sp>
      <p:sp>
        <p:nvSpPr>
          <p:cNvPr id="9" name="Title 1">
            <a:extLst>
              <a:ext uri="{FF2B5EF4-FFF2-40B4-BE49-F238E27FC236}">
                <a16:creationId xmlns:a16="http://schemas.microsoft.com/office/drawing/2014/main" id="{7A3A0045-A0DB-70E5-E0A6-AC81C881C60B}"/>
              </a:ext>
            </a:extLst>
          </p:cNvPr>
          <p:cNvSpPr txBox="1">
            <a:spLocks/>
          </p:cNvSpPr>
          <p:nvPr/>
        </p:nvSpPr>
        <p:spPr>
          <a:xfrm>
            <a:off x="286327" y="62748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7540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83B114E6-E92D-3159-24CE-835562C78679}"/>
              </a:ext>
            </a:extLst>
          </p:cNvPr>
          <p:cNvSpPr txBox="1"/>
          <p:nvPr/>
        </p:nvSpPr>
        <p:spPr>
          <a:xfrm>
            <a:off x="221675" y="854069"/>
            <a:ext cx="11970325" cy="5555367"/>
          </a:xfrm>
          <a:prstGeom prst="rect">
            <a:avLst/>
          </a:prstGeom>
          <a:noFill/>
        </p:spPr>
        <p:txBody>
          <a:bodyPr wrap="square" lIns="91440" tIns="45720" rIns="91440" bIns="45720" anchor="t">
            <a:spAutoFit/>
          </a:bodyPr>
          <a:lstStyle/>
          <a:p>
            <a:r>
              <a:rPr lang="en-GB" b="1" u="sng" dirty="0">
                <a:solidFill>
                  <a:srgbClr val="B01AA4"/>
                </a:solidFill>
                <a:effectLst/>
                <a:latin typeface="Proxima Nova ExCn Black"/>
                <a:ea typeface="Calibri" panose="020F0502020204030204" pitchFamily="34" charset="0"/>
              </a:rPr>
              <a:t>DURING THE EVENT</a:t>
            </a:r>
          </a:p>
          <a:p>
            <a:r>
              <a:rPr lang="en-GB" sz="1100" b="1" dirty="0">
                <a:solidFill>
                  <a:srgbClr val="002244"/>
                </a:solidFill>
                <a:effectLst/>
                <a:latin typeface="Roboto" panose="02000000000000000000" pitchFamily="2" charset="0"/>
                <a:ea typeface="Calibri" panose="020F0502020204030204" pitchFamily="34" charset="0"/>
              </a:rPr>
              <a:t>How do I access the lead scanner?</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Download </a:t>
            </a:r>
            <a:r>
              <a:rPr lang="en-GB" sz="1100" i="1" dirty="0">
                <a:solidFill>
                  <a:srgbClr val="002244"/>
                </a:solidFill>
                <a:effectLst/>
                <a:latin typeface="Roboto" panose="02000000000000000000" pitchFamily="2" charset="0"/>
                <a:ea typeface="Calibri" panose="020F0502020204030204" pitchFamily="34" charset="0"/>
              </a:rPr>
              <a:t>ConnectMe by Informa </a:t>
            </a:r>
            <a:r>
              <a:rPr lang="en-GB" sz="1100" dirty="0">
                <a:solidFill>
                  <a:srgbClr val="002244"/>
                </a:solidFill>
                <a:effectLst/>
                <a:latin typeface="Roboto" panose="02000000000000000000" pitchFamily="2" charset="0"/>
                <a:ea typeface="Calibri" panose="020F0502020204030204" pitchFamily="34" charset="0"/>
              </a:rPr>
              <a:t>via your smart-device’s app store.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What is the event code for the </a:t>
            </a:r>
            <a:r>
              <a:rPr lang="en-GB" sz="1100" b="1" i="1" dirty="0">
                <a:solidFill>
                  <a:srgbClr val="002244"/>
                </a:solidFill>
                <a:effectLst/>
                <a:latin typeface="Roboto" panose="02000000000000000000" pitchFamily="2" charset="0"/>
                <a:ea typeface="Calibri" panose="020F0502020204030204" pitchFamily="34" charset="0"/>
              </a:rPr>
              <a:t>ConnectMe</a:t>
            </a:r>
            <a:r>
              <a:rPr lang="en-GB" sz="1100" b="1" dirty="0">
                <a:solidFill>
                  <a:srgbClr val="002244"/>
                </a:solidFill>
                <a:effectLst/>
                <a:latin typeface="Roboto" panose="02000000000000000000" pitchFamily="2" charset="0"/>
                <a:ea typeface="Calibri" panose="020F0502020204030204" pitchFamily="34" charset="0"/>
              </a:rPr>
              <a:t>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latin typeface="Roboto"/>
                <a:ea typeface="Calibri" panose="020F0502020204030204" pitchFamily="34" charset="0"/>
                <a:cs typeface="Roboto"/>
              </a:rPr>
              <a:t>IMI2025</a:t>
            </a:r>
            <a:endParaRPr lang="en-GB" sz="1100" dirty="0">
              <a:solidFill>
                <a:srgbClr val="002244"/>
              </a:solidFill>
              <a:effectLst/>
              <a:latin typeface="Roboto"/>
              <a:ea typeface="Calibri" panose="020F0502020204030204" pitchFamily="34" charset="0"/>
              <a:cs typeface="Roboto"/>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login to the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Enter the email address that was used to register for the event.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scan badges with the </a:t>
            </a:r>
            <a:r>
              <a:rPr lang="en-GB" sz="1100" b="1" i="1" dirty="0">
                <a:solidFill>
                  <a:srgbClr val="002244"/>
                </a:solidFill>
                <a:effectLst/>
                <a:latin typeface="Roboto" panose="02000000000000000000" pitchFamily="2" charset="0"/>
                <a:ea typeface="Calibri" panose="020F0502020204030204" pitchFamily="34" charset="0"/>
              </a:rPr>
              <a:t>ConnectMe</a:t>
            </a:r>
            <a:r>
              <a:rPr lang="en-GB" sz="1100" b="1" dirty="0">
                <a:solidFill>
                  <a:srgbClr val="002244"/>
                </a:solidFill>
                <a:effectLst/>
                <a:latin typeface="Roboto" panose="02000000000000000000" pitchFamily="2" charset="0"/>
                <a:ea typeface="Calibri" panose="020F0502020204030204" pitchFamily="34" charset="0"/>
              </a:rPr>
              <a:t>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a:ea typeface="Calibri"/>
                <a:cs typeface="Roboto"/>
              </a:rPr>
              <a:t>Once logged in, on your dashboard you should see a </a:t>
            </a:r>
            <a:r>
              <a:rPr lang="en-GB" sz="1100" i="1" dirty="0">
                <a:solidFill>
                  <a:srgbClr val="002244"/>
                </a:solidFill>
                <a:effectLst/>
                <a:latin typeface="Roboto"/>
                <a:ea typeface="Calibri"/>
                <a:cs typeface="Roboto"/>
              </a:rPr>
              <a:t>Lead Retrieval </a:t>
            </a:r>
            <a:r>
              <a:rPr lang="en-GB" sz="1100" dirty="0">
                <a:solidFill>
                  <a:srgbClr val="002244"/>
                </a:solidFill>
                <a:effectLst/>
                <a:latin typeface="Roboto"/>
                <a:ea typeface="Calibri"/>
                <a:cs typeface="Roboto"/>
              </a:rPr>
              <a:t>button. Click this to begin scanning badges. If you do not see this button, please visit the helpdesk at registration.</a:t>
            </a:r>
            <a:r>
              <a:rPr lang="en-GB" sz="1100" dirty="0">
                <a:solidFill>
                  <a:srgbClr val="002244"/>
                </a:solidFill>
                <a:latin typeface="Roboto"/>
                <a:ea typeface="Calibri"/>
                <a:cs typeface="Roboto"/>
              </a:rPr>
              <a:t>  </a:t>
            </a:r>
            <a:endPar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sz="1100" dirty="0">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Are the leads GDPR compliant?</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All attendees are asked an explicit opt-in consent statement as a required stage of the delegate badge process. Please see example </a:t>
            </a:r>
            <a:r>
              <a:rPr lang="en-GB" sz="1100" u="sng" dirty="0">
                <a:solidFill>
                  <a:srgbClr val="0563C1"/>
                </a:solidFill>
                <a:effectLst/>
                <a:latin typeface="Roboto" panose="02000000000000000000" pitchFamily="2" charset="0"/>
                <a:ea typeface="Calibri" panose="020F0502020204030204" pitchFamily="34" charset="0"/>
                <a:hlinkClick r:id="rId2"/>
              </a:rPr>
              <a:t>here</a:t>
            </a:r>
            <a:r>
              <a:rPr lang="en-GB" sz="1100" dirty="0">
                <a:solidFill>
                  <a:srgbClr val="002244"/>
                </a:solidFill>
                <a:effectLst/>
                <a:latin typeface="Roboto" panose="02000000000000000000" pitchFamily="2" charset="0"/>
                <a:ea typeface="Calibri" panose="020F0502020204030204" pitchFamily="34" charset="0"/>
              </a:rPr>
              <a:t>.</a:t>
            </a:r>
            <a:r>
              <a:rPr lang="en-GB" sz="1100" dirty="0">
                <a:solidFill>
                  <a:srgbClr val="FF0000"/>
                </a:solidFill>
                <a:effectLst/>
                <a:latin typeface="Roboto" panose="02000000000000000000" pitchFamily="2" charset="0"/>
                <a:ea typeface="Calibri" panose="020F0502020204030204" pitchFamily="34" charset="0"/>
              </a:rPr>
              <a:t> </a:t>
            </a:r>
            <a:r>
              <a:rPr lang="en-GB" sz="1100" dirty="0">
                <a:solidFill>
                  <a:srgbClr val="002244"/>
                </a:solidFill>
                <a:effectLst/>
                <a:latin typeface="Roboto" panose="02000000000000000000" pitchFamily="2" charset="0"/>
                <a:ea typeface="Calibri" panose="020F0502020204030204" pitchFamily="34" charset="0"/>
              </a:rPr>
              <a:t>If your company requires a specific question to be asked, the easiest way of capturing this would be to create a custom question at setup.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Does lead scanning work if there is no internet connection?</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you can still scan badges. The app will synchronise the missing information as soon as you reconnect to the internet. There will be event </a:t>
            </a:r>
            <a:r>
              <a:rPr lang="en-GB" sz="1100" dirty="0" err="1">
                <a:solidFill>
                  <a:srgbClr val="002244"/>
                </a:solidFill>
                <a:effectLst/>
                <a:latin typeface="Roboto" panose="02000000000000000000" pitchFamily="2" charset="0"/>
                <a:ea typeface="Calibri" panose="020F0502020204030204" pitchFamily="34" charset="0"/>
              </a:rPr>
              <a:t>WiFi</a:t>
            </a:r>
            <a:r>
              <a:rPr lang="en-GB" sz="1100" dirty="0">
                <a:solidFill>
                  <a:srgbClr val="002244"/>
                </a:solidFill>
                <a:effectLst/>
                <a:latin typeface="Roboto" panose="02000000000000000000" pitchFamily="2" charset="0"/>
                <a:ea typeface="Calibri" panose="020F0502020204030204" pitchFamily="34" charset="0"/>
              </a:rPr>
              <a:t> available to all attendees.</a:t>
            </a:r>
            <a:r>
              <a:rPr lang="en-GB" sz="1100" b="1" dirty="0">
                <a:solidFill>
                  <a:srgbClr val="002244"/>
                </a:solidFill>
                <a:effectLst/>
                <a:latin typeface="Roboto" panose="02000000000000000000" pitchFamily="2"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sz="1100" b="1" dirty="0">
              <a:solidFill>
                <a:srgbClr val="002244"/>
              </a:solidFill>
              <a:latin typeface="Roboto"/>
              <a:ea typeface="Calibri"/>
              <a:cs typeface="Roboto"/>
            </a:endParaRPr>
          </a:p>
          <a:p>
            <a:r>
              <a:rPr lang="en-GB" sz="1100" b="1" dirty="0">
                <a:solidFill>
                  <a:srgbClr val="002244"/>
                </a:solidFill>
                <a:effectLst/>
                <a:latin typeface="Roboto"/>
                <a:ea typeface="Calibri"/>
                <a:cs typeface="Roboto"/>
              </a:rPr>
              <a:t>Can I see the leads I’ve scanned in real-time?</a:t>
            </a:r>
            <a:r>
              <a:rPr lang="en-GB" sz="1100" b="1" dirty="0">
                <a:solidFill>
                  <a:srgbClr val="002244"/>
                </a:solidFill>
                <a:latin typeface="Roboto"/>
                <a:ea typeface="Calibri"/>
                <a:cs typeface="Roboto"/>
              </a:rPr>
              <a:t> </a:t>
            </a:r>
            <a:endParaRPr lang="en-GB" sz="1100">
              <a:effectLst/>
              <a:latin typeface="Calibri"/>
              <a:ea typeface="Calibri"/>
              <a:cs typeface="Calibri"/>
            </a:endParaRPr>
          </a:p>
          <a:p>
            <a:r>
              <a:rPr lang="en-GB" sz="1100" dirty="0">
                <a:solidFill>
                  <a:srgbClr val="002244"/>
                </a:solidFill>
                <a:effectLst/>
                <a:latin typeface="Roboto"/>
                <a:ea typeface="Calibri"/>
                <a:cs typeface="Roboto"/>
              </a:rPr>
              <a:t>Yes, all the leads you have scanned will show on the lead retrieval dashboard. From there, you can export these leads straight away.</a:t>
            </a:r>
            <a:r>
              <a:rPr lang="en-GB" sz="1100" dirty="0">
                <a:solidFill>
                  <a:srgbClr val="002244"/>
                </a:solidFill>
                <a:latin typeface="Roboto"/>
                <a:ea typeface="Calibri"/>
                <a:cs typeface="Roboto"/>
              </a:rPr>
              <a: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Can I see a consolidated list of leads scanned by my team?</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on the VISIT by GES pass registration portal under </a:t>
            </a:r>
            <a:r>
              <a:rPr lang="en-GB" sz="1100" i="1" dirty="0">
                <a:solidFill>
                  <a:srgbClr val="002244"/>
                </a:solidFill>
                <a:effectLst/>
                <a:latin typeface="Roboto" panose="02000000000000000000" pitchFamily="2" charset="0"/>
                <a:ea typeface="Calibri" panose="020F0502020204030204" pitchFamily="34" charset="0"/>
              </a:rPr>
              <a:t>Leads, </a:t>
            </a:r>
            <a:r>
              <a:rPr lang="en-GB" sz="1100" dirty="0">
                <a:solidFill>
                  <a:srgbClr val="002244"/>
                </a:solidFill>
                <a:effectLst/>
                <a:latin typeface="Roboto" panose="02000000000000000000" pitchFamily="2" charset="0"/>
                <a:ea typeface="Calibri" panose="020F0502020204030204" pitchFamily="34" charset="0"/>
              </a:rPr>
              <a:t>you can view and export your team’s scanned leads. This will show which colleague scanned which delegate line by line.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Can I give permission to my colleagues to view and export all the leads on their devices?</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As an admin user, you can click on the homepage &gt; Team and see all the colleagues who are using Visit Connect. In the Permissions column, there are shown the 4 types of access:</a:t>
            </a:r>
            <a:endParaRPr lang="en-GB" sz="1100" dirty="0">
              <a:effectLst/>
              <a:latin typeface="Calibri" panose="020F0502020204030204" pitchFamily="34" charset="0"/>
              <a:ea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Admin permissions – in this case, the user becomes an admin user</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Show all leads – the user will be able to see the leads captured by other team members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Roboto" panose="02000000000000000000" pitchFamily="2" charset="0"/>
              <a:buChar char="-"/>
            </a:pPr>
            <a:r>
              <a:rPr lang="en-GB" sz="1000" i="1" dirty="0">
                <a:solidFill>
                  <a:srgbClr val="002244"/>
                </a:solidFill>
                <a:effectLst/>
                <a:latin typeface="Roboto"/>
                <a:ea typeface="Calibri" panose="020F0502020204030204" pitchFamily="34" charset="0"/>
                <a:cs typeface="Calibri"/>
              </a:rPr>
              <a:t>Allow capture leads</a:t>
            </a:r>
            <a:r>
              <a:rPr lang="en-GB" sz="1000" i="1" dirty="0">
                <a:solidFill>
                  <a:srgbClr val="002244"/>
                </a:solidFill>
                <a:latin typeface="Roboto"/>
                <a:ea typeface="Calibri" panose="020F0502020204030204" pitchFamily="34" charset="0"/>
                <a:cs typeface="Calibri"/>
              </a:rPr>
              <a:t> </a:t>
            </a:r>
            <a:r>
              <a:rPr lang="en-GB" sz="1000" i="1" dirty="0">
                <a:solidFill>
                  <a:srgbClr val="002244"/>
                </a:solidFill>
                <a:effectLst/>
                <a:latin typeface="Roboto"/>
                <a:ea typeface="Calibri" panose="020F0502020204030204" pitchFamily="34" charset="0"/>
                <a:cs typeface="Calibri"/>
              </a:rPr>
              <a:t> this option is already enabled when a user is registered</a:t>
            </a:r>
            <a:endParaRPr lang="en-GB" sz="1100" dirty="0">
              <a:effectLst/>
              <a:latin typeface="Roboto"/>
              <a:ea typeface="Calibri" panose="020F0502020204030204" pitchFamily="34" charset="0"/>
              <a:cs typeface="Calibri"/>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Allow export leads – when enabled, the user can export the leads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47CF6711-D284-58F5-6B2F-2A025385A3B0}"/>
              </a:ext>
            </a:extLst>
          </p:cNvPr>
          <p:cNvSpPr txBox="1">
            <a:spLocks/>
          </p:cNvSpPr>
          <p:nvPr/>
        </p:nvSpPr>
        <p:spPr>
          <a:xfrm>
            <a:off x="286327" y="55359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424C07F7-D70C-BFEF-32EA-282E9F3093B7}"/>
              </a:ext>
            </a:extLst>
          </p:cNvPr>
          <p:cNvSpPr txBox="1"/>
          <p:nvPr/>
        </p:nvSpPr>
        <p:spPr>
          <a:xfrm>
            <a:off x="9347199" y="1025237"/>
            <a:ext cx="2623126" cy="646331"/>
          </a:xfrm>
          <a:prstGeom prst="rect">
            <a:avLst/>
          </a:prstGeom>
          <a:noFill/>
          <a:ln>
            <a:solidFill>
              <a:schemeClr val="accent2">
                <a:lumMod val="75000"/>
              </a:schemeClr>
            </a:solidFill>
          </a:ln>
        </p:spPr>
        <p:txBody>
          <a:bodyPr wrap="square">
            <a:spAutoFit/>
          </a:bodyPr>
          <a:lstStyle/>
          <a:p>
            <a:r>
              <a:rPr lang="en-GB" sz="1200" b="1" dirty="0">
                <a:solidFill>
                  <a:srgbClr val="002244"/>
                </a:solidFill>
                <a:effectLst/>
                <a:latin typeface="Roboto" panose="02000000000000000000" pitchFamily="2" charset="0"/>
                <a:ea typeface="Calibri" panose="020F0502020204030204" pitchFamily="34" charset="0"/>
              </a:rPr>
              <a:t>Require help onsite? </a:t>
            </a:r>
            <a:endParaRPr lang="en-GB" sz="1200" dirty="0">
              <a:effectLst/>
              <a:latin typeface="Calibri" panose="020F0502020204030204" pitchFamily="34" charset="0"/>
              <a:ea typeface="Calibri" panose="020F0502020204030204" pitchFamily="34" charset="0"/>
            </a:endParaRPr>
          </a:p>
          <a:p>
            <a:r>
              <a:rPr lang="en-GB" sz="1200" i="1" dirty="0">
                <a:solidFill>
                  <a:srgbClr val="002244"/>
                </a:solidFill>
                <a:effectLst/>
                <a:latin typeface="Roboto" panose="02000000000000000000" pitchFamily="2" charset="0"/>
                <a:ea typeface="Calibri" panose="020F0502020204030204" pitchFamily="34" charset="0"/>
              </a:rPr>
              <a:t>Visit the Helpdesk at registration for all Lead Retrieval Support. </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1775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83B114E6-E92D-3159-24CE-835562C78679}"/>
              </a:ext>
            </a:extLst>
          </p:cNvPr>
          <p:cNvSpPr txBox="1"/>
          <p:nvPr/>
        </p:nvSpPr>
        <p:spPr>
          <a:xfrm>
            <a:off x="212439" y="1025237"/>
            <a:ext cx="10021452" cy="3600986"/>
          </a:xfrm>
          <a:prstGeom prst="rect">
            <a:avLst/>
          </a:prstGeom>
          <a:noFill/>
        </p:spPr>
        <p:txBody>
          <a:bodyPr wrap="square" lIns="91440" tIns="45720" rIns="91440" bIns="45720" anchor="t">
            <a:spAutoFit/>
          </a:bodyPr>
          <a:lstStyle/>
          <a:p>
            <a:r>
              <a:rPr lang="en-GB" b="1" u="sng" dirty="0">
                <a:solidFill>
                  <a:srgbClr val="B01AA4"/>
                </a:solidFill>
                <a:effectLst/>
                <a:latin typeface="Proxima Nova ExCn Black" panose="02000506030000020004" pitchFamily="50" charset="0"/>
                <a:ea typeface="Calibri" panose="020F0502020204030204" pitchFamily="34" charset="0"/>
              </a:rPr>
              <a:t>POST EVENT</a:t>
            </a:r>
            <a:endParaRPr lang="en-GB"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pPr algn="l"/>
            <a:r>
              <a:rPr lang="en-GB" sz="1100" b="1" dirty="0">
                <a:solidFill>
                  <a:srgbClr val="002244"/>
                </a:solidFill>
                <a:effectLst/>
                <a:latin typeface="Roboto"/>
                <a:ea typeface="Roboto"/>
                <a:cs typeface="Roboto"/>
              </a:rPr>
              <a:t>Where can I find my </a:t>
            </a:r>
            <a:r>
              <a:rPr lang="en-GB" sz="1100" b="1" dirty="0">
                <a:solidFill>
                  <a:srgbClr val="002244"/>
                </a:solidFill>
                <a:latin typeface="Roboto"/>
                <a:ea typeface="Roboto"/>
                <a:cs typeface="Roboto"/>
              </a:rPr>
              <a:t>booth scan </a:t>
            </a:r>
            <a:r>
              <a:rPr lang="en-GB" sz="1100" b="1" dirty="0">
                <a:solidFill>
                  <a:srgbClr val="002244"/>
                </a:solidFill>
                <a:effectLst/>
                <a:latin typeface="Roboto"/>
                <a:ea typeface="Roboto"/>
                <a:cs typeface="Roboto"/>
              </a:rPr>
              <a:t>leads post-event?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By accessing Visit Connect from a desktop, you can export a .csv file of your team’s leads including any notes that were made. Your main contact from each company can do this.</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b="1"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effectLst/>
                <a:latin typeface="Roboto"/>
                <a:ea typeface="Roboto"/>
                <a:cs typeface="Roboto"/>
              </a:rPr>
              <a:t>Will the leads I scanned be sent to me?</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Your leads will be consolidated post event by our team and included in your </a:t>
            </a:r>
            <a:r>
              <a:rPr lang="en-GB" sz="1100" dirty="0">
                <a:solidFill>
                  <a:srgbClr val="002244"/>
                </a:solidFill>
                <a:latin typeface="Roboto"/>
                <a:ea typeface="Roboto"/>
                <a:cs typeface="Roboto"/>
              </a:rPr>
              <a:t>Lead Insights account. You’ll receive instructions for access before the event begins</a:t>
            </a:r>
            <a:r>
              <a:rPr lang="en-GB" sz="1100" dirty="0">
                <a:solidFill>
                  <a:srgbClr val="002244"/>
                </a:solidFill>
                <a:effectLst/>
                <a:latin typeface="Roboto"/>
                <a:ea typeface="Roboto"/>
                <a:cs typeface="Roboto"/>
              </a:rPr>
              <a: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effectLst/>
                <a:latin typeface="Roboto"/>
                <a:ea typeface="Roboto"/>
                <a:cs typeface="Roboto"/>
              </a:rPr>
              <a:t>What is </a:t>
            </a:r>
            <a:r>
              <a:rPr lang="en-GB" sz="1100" b="1" dirty="0">
                <a:solidFill>
                  <a:srgbClr val="002244"/>
                </a:solidFill>
                <a:latin typeface="Roboto"/>
                <a:ea typeface="Roboto"/>
                <a:cs typeface="Roboto"/>
              </a:rPr>
              <a:t>Lead Insights?</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Your dashboard contains all your event lead data in a single view. You will receive an email from</a:t>
            </a:r>
            <a:r>
              <a:rPr lang="en-GB" sz="1100" dirty="0">
                <a:solidFill>
                  <a:srgbClr val="002244"/>
                </a:solidFill>
                <a:latin typeface="Roboto"/>
                <a:ea typeface="Roboto"/>
                <a:cs typeface="Roboto"/>
              </a:rPr>
              <a:t> Sofia Munoz </a:t>
            </a:r>
            <a:r>
              <a:rPr lang="en-GB" sz="1100" dirty="0">
                <a:solidFill>
                  <a:srgbClr val="002244"/>
                </a:solidFill>
                <a:effectLst/>
                <a:latin typeface="Roboto"/>
                <a:ea typeface="Roboto"/>
                <a:cs typeface="Roboto"/>
              </a:rPr>
              <a:t>with directions on how to access your data on the first day of the event. Your dashboard will continue to be updated during and after the event – all accessible through the same login credentials. </a:t>
            </a:r>
            <a:r>
              <a:rPr lang="en-GB" sz="1100" dirty="0">
                <a:solidFill>
                  <a:srgbClr val="002244"/>
                </a:solidFill>
                <a:latin typeface="Roboto"/>
                <a:ea typeface="Roboto"/>
                <a:cs typeface="Roboto"/>
              </a:rPr>
              <a:t>To enable </a:t>
            </a:r>
            <a:r>
              <a:rPr lang="en-GB" sz="1100" dirty="0">
                <a:solidFill>
                  <a:srgbClr val="002244"/>
                </a:solidFill>
                <a:effectLst/>
                <a:latin typeface="Roboto"/>
                <a:ea typeface="Roboto"/>
                <a:cs typeface="Roboto"/>
              </a:rPr>
              <a:t>your </a:t>
            </a:r>
            <a:r>
              <a:rPr lang="en-GB" sz="1100" dirty="0">
                <a:solidFill>
                  <a:srgbClr val="002244"/>
                </a:solidFill>
                <a:latin typeface="Roboto"/>
                <a:ea typeface="Roboto"/>
                <a:cs typeface="Roboto"/>
              </a:rPr>
              <a:t>colleagues </a:t>
            </a:r>
            <a:r>
              <a:rPr lang="en-GB" sz="1100" dirty="0">
                <a:solidFill>
                  <a:srgbClr val="002244"/>
                </a:solidFill>
                <a:effectLst/>
                <a:latin typeface="Roboto"/>
                <a:ea typeface="Roboto"/>
                <a:cs typeface="Roboto"/>
              </a:rPr>
              <a:t>with </a:t>
            </a:r>
            <a:r>
              <a:rPr lang="en-GB" sz="1100" dirty="0">
                <a:solidFill>
                  <a:srgbClr val="002244"/>
                </a:solidFill>
                <a:latin typeface="Roboto"/>
                <a:ea typeface="Roboto"/>
                <a:cs typeface="Roboto"/>
              </a:rPr>
              <a:t>direct access, just log in, click on </a:t>
            </a:r>
            <a:r>
              <a:rPr lang="en-GB" sz="1100" dirty="0">
                <a:solidFill>
                  <a:srgbClr val="002244"/>
                </a:solidFill>
                <a:effectLst/>
                <a:latin typeface="Roboto"/>
                <a:ea typeface="Roboto"/>
                <a:cs typeface="Roboto"/>
              </a:rPr>
              <a:t>your </a:t>
            </a:r>
            <a:r>
              <a:rPr lang="en-GB" sz="1100" dirty="0">
                <a:solidFill>
                  <a:srgbClr val="002244"/>
                </a:solidFill>
                <a:latin typeface="Roboto"/>
                <a:ea typeface="Roboto"/>
                <a:cs typeface="Roboto"/>
              </a:rPr>
              <a:t>account settings in </a:t>
            </a:r>
            <a:r>
              <a:rPr lang="en-GB" sz="1100" dirty="0">
                <a:solidFill>
                  <a:srgbClr val="002244"/>
                </a:solidFill>
                <a:effectLst/>
                <a:latin typeface="Roboto"/>
                <a:ea typeface="Roboto"/>
                <a:cs typeface="Roboto"/>
              </a:rPr>
              <a:t>the</a:t>
            </a:r>
            <a:r>
              <a:rPr lang="en-GB" sz="1100" dirty="0">
                <a:solidFill>
                  <a:srgbClr val="002244"/>
                </a:solidFill>
                <a:latin typeface="Roboto"/>
                <a:ea typeface="Roboto"/>
                <a:cs typeface="Roboto"/>
              </a:rPr>
              <a:t> top right corner, </a:t>
            </a:r>
            <a:r>
              <a:rPr lang="en-GB" sz="1100" dirty="0">
                <a:solidFill>
                  <a:srgbClr val="002244"/>
                </a:solidFill>
                <a:effectLst/>
                <a:latin typeface="Roboto"/>
                <a:ea typeface="Roboto"/>
                <a:cs typeface="Roboto"/>
              </a:rPr>
              <a:t>click </a:t>
            </a:r>
            <a:r>
              <a:rPr lang="en-GB" sz="1100" dirty="0">
                <a:solidFill>
                  <a:srgbClr val="002244"/>
                </a:solidFill>
                <a:latin typeface="Roboto"/>
                <a:ea typeface="Roboto"/>
                <a:cs typeface="Roboto"/>
              </a:rPr>
              <a:t>“My Team” then add your colleagues so they will receive </a:t>
            </a:r>
            <a:r>
              <a:rPr lang="en-GB" sz="1100" dirty="0">
                <a:solidFill>
                  <a:srgbClr val="002244"/>
                </a:solidFill>
                <a:effectLst/>
                <a:latin typeface="Roboto"/>
                <a:ea typeface="Roboto"/>
                <a:cs typeface="Roboto"/>
              </a:rPr>
              <a:t>an </a:t>
            </a:r>
            <a:r>
              <a:rPr lang="en-GB" sz="1100" dirty="0">
                <a:solidFill>
                  <a:srgbClr val="002244"/>
                </a:solidFill>
                <a:latin typeface="Roboto"/>
                <a:ea typeface="Roboto"/>
                <a:cs typeface="Roboto"/>
              </a:rPr>
              <a:t>automated invitation to set up their accounts. For any questions related to your lead data, contact </a:t>
            </a:r>
            <a:r>
              <a:rPr lang="en-GB" sz="1100" dirty="0">
                <a:solidFill>
                  <a:srgbClr val="000000"/>
                </a:solidFill>
                <a:latin typeface="Roboto"/>
                <a:ea typeface="Roboto"/>
                <a:cs typeface="Roboto"/>
                <a:hlinkClick r:id="rId2"/>
              </a:rPr>
              <a:t>Sofia Munoz</a:t>
            </a:r>
            <a:r>
              <a:rPr lang="en-GB" sz="1100" dirty="0">
                <a:solidFill>
                  <a:srgbClr val="002244"/>
                </a:solidFill>
                <a:effectLst/>
                <a:latin typeface="Roboto"/>
                <a:ea typeface="Roboto"/>
                <a:cs typeface="Roboto"/>
              </a:rPr>
              <a: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latin typeface="Roboto"/>
                <a:ea typeface="Roboto"/>
                <a:cs typeface="Roboto"/>
              </a:rPr>
              <a:t> </a:t>
            </a:r>
            <a:r>
              <a:rPr lang="en-GB" sz="1100" dirty="0">
                <a:latin typeface="Roboto"/>
                <a:ea typeface="Roboto"/>
                <a:cs typeface="Roboto"/>
              </a:rPr>
              <a:t> </a:t>
            </a:r>
            <a:endParaRPr lang="en-GB" sz="1100" dirty="0">
              <a:effectLst/>
              <a:latin typeface="Roboto"/>
              <a:ea typeface="Roboto"/>
              <a:cs typeface="Roboto"/>
            </a:endParaRPr>
          </a:p>
          <a:p>
            <a:pPr algn="l"/>
            <a:r>
              <a:rPr lang="en-GB" sz="1100" b="1" dirty="0">
                <a:solidFill>
                  <a:srgbClr val="002244"/>
                </a:solidFill>
                <a:latin typeface="Roboto"/>
                <a:ea typeface="Roboto"/>
                <a:cs typeface="Roboto"/>
              </a:rPr>
              <a:t>Why doesn’t my Lead Insights dashboard show </a:t>
            </a:r>
            <a:r>
              <a:rPr lang="en-GB" sz="1100" b="1" dirty="0">
                <a:solidFill>
                  <a:srgbClr val="002244"/>
                </a:solidFill>
                <a:effectLst/>
                <a:latin typeface="Roboto"/>
                <a:ea typeface="Roboto"/>
                <a:cs typeface="Roboto"/>
              </a:rPr>
              <a:t>the </a:t>
            </a:r>
            <a:r>
              <a:rPr lang="en-GB" sz="1100" b="1" dirty="0">
                <a:solidFill>
                  <a:srgbClr val="002244"/>
                </a:solidFill>
                <a:latin typeface="Roboto"/>
                <a:ea typeface="Roboto"/>
                <a:cs typeface="Roboto"/>
              </a:rPr>
              <a:t>booth scan </a:t>
            </a:r>
            <a:r>
              <a:rPr lang="en-GB" sz="1100" b="1" dirty="0">
                <a:solidFill>
                  <a:srgbClr val="002244"/>
                </a:solidFill>
                <a:effectLst/>
                <a:latin typeface="Roboto"/>
                <a:ea typeface="Roboto"/>
                <a:cs typeface="Roboto"/>
              </a:rPr>
              <a:t>notes my team </a:t>
            </a:r>
            <a:r>
              <a:rPr lang="en-GB" sz="1100" b="1" dirty="0">
                <a:solidFill>
                  <a:srgbClr val="002244"/>
                </a:solidFill>
                <a:latin typeface="Roboto"/>
                <a:ea typeface="Roboto"/>
                <a:cs typeface="Roboto"/>
              </a:rPr>
              <a:t>entered</a:t>
            </a:r>
            <a:r>
              <a:rPr lang="en-GB" sz="1100" b="1" dirty="0">
                <a:solidFill>
                  <a:srgbClr val="002244"/>
                </a:solidFill>
                <a:effectLst/>
                <a:latin typeface="Roboto"/>
                <a:ea typeface="Roboto"/>
                <a:cs typeface="Roboto"/>
              </a:rPr>
              <a:t>?</a:t>
            </a:r>
            <a:r>
              <a:rPr lang="en-GB" sz="1100" dirty="0">
                <a:solidFill>
                  <a:srgbClr val="000000"/>
                </a:solidFill>
                <a:latin typeface="Roboto"/>
                <a:ea typeface="Roboto"/>
                <a:cs typeface="Roboto"/>
              </a:rPr>
              <a:t> </a:t>
            </a:r>
            <a:endParaRPr lang="en-GB" sz="1100">
              <a:effectLst/>
              <a:latin typeface="Roboto"/>
              <a:ea typeface="Roboto"/>
              <a:cs typeface="Roboto"/>
            </a:endParaRPr>
          </a:p>
          <a:p>
            <a:pPr algn="l"/>
            <a:r>
              <a:rPr lang="en-GB" sz="1100" dirty="0">
                <a:solidFill>
                  <a:srgbClr val="002244"/>
                </a:solidFill>
                <a:effectLst/>
                <a:latin typeface="Roboto"/>
                <a:ea typeface="Roboto"/>
                <a:cs typeface="Roboto"/>
              </a:rPr>
              <a:t>All booth scan notes and answers can be found on the </a:t>
            </a:r>
            <a:r>
              <a:rPr lang="en-GB" sz="1100" i="1" dirty="0">
                <a:solidFill>
                  <a:srgbClr val="002244"/>
                </a:solidFill>
                <a:effectLst/>
                <a:latin typeface="Roboto"/>
                <a:ea typeface="Roboto"/>
                <a:cs typeface="Roboto"/>
              </a:rPr>
              <a:t>VISIT Connect</a:t>
            </a:r>
            <a:r>
              <a:rPr lang="en-GB" sz="1100" dirty="0">
                <a:solidFill>
                  <a:srgbClr val="002244"/>
                </a:solidFill>
                <a:effectLst/>
                <a:latin typeface="Roboto"/>
                <a:ea typeface="Roboto"/>
                <a:cs typeface="Roboto"/>
              </a:rPr>
              <a:t> portal. Go to </a:t>
            </a:r>
            <a:r>
              <a:rPr lang="en-GB" sz="1100" i="1" dirty="0">
                <a:solidFill>
                  <a:srgbClr val="002244"/>
                </a:solidFill>
                <a:effectLst/>
                <a:latin typeface="Roboto"/>
                <a:ea typeface="Roboto"/>
                <a:cs typeface="Roboto"/>
              </a:rPr>
              <a:t>Leads</a:t>
            </a:r>
            <a:r>
              <a:rPr lang="en-GB" sz="1100" dirty="0">
                <a:solidFill>
                  <a:srgbClr val="002244"/>
                </a:solidFill>
                <a:effectLst/>
                <a:latin typeface="Roboto"/>
                <a:ea typeface="Roboto"/>
                <a:cs typeface="Roboto"/>
              </a:rPr>
              <a:t> on the left-hand side navigation bar and click </a:t>
            </a:r>
            <a:r>
              <a:rPr lang="en-GB" sz="1100" i="1" dirty="0">
                <a:solidFill>
                  <a:srgbClr val="002244"/>
                </a:solidFill>
                <a:effectLst/>
                <a:latin typeface="Roboto"/>
                <a:ea typeface="Roboto"/>
                <a:cs typeface="Roboto"/>
              </a:rPr>
              <a:t>Export. </a:t>
            </a:r>
            <a:r>
              <a:rPr lang="en-GB" sz="1100" dirty="0">
                <a:solidFill>
                  <a:srgbClr val="002244"/>
                </a:solidFill>
                <a:effectLst/>
                <a:latin typeface="Roboto"/>
                <a:ea typeface="Roboto"/>
                <a:cs typeface="Roboto"/>
              </a:rPr>
              <a:t>This will contain your scan notes</a:t>
            </a:r>
            <a:r>
              <a:rPr lang="en-GB" sz="1100" dirty="0">
                <a:solidFill>
                  <a:srgbClr val="002244"/>
                </a:solidFill>
                <a:latin typeface="Roboto"/>
                <a:ea typeface="Roboto"/>
                <a:cs typeface="Roboto"/>
              </a:rPr>
              <a:t>. You can also access your booth scan notes via Lead Insights by navigating to the detail page on that individual lead or by exporting all your lead data from the “Data Management” section. Your booth scan notes are not yet available from the “Leads” section export</a:t>
            </a:r>
            <a:r>
              <a:rPr lang="en-GB" sz="1100" dirty="0">
                <a:solidFill>
                  <a:srgbClr val="002244"/>
                </a:solidFill>
                <a:effectLst/>
                <a:latin typeface="Roboto"/>
                <a:ea typeface="Roboto"/>
                <a:cs typeface="Roboto"/>
              </a:rPr>
              <a:t>. </a:t>
            </a:r>
            <a:endParaRPr lang="en-GB" dirty="0">
              <a:latin typeface="Roboto"/>
              <a:ea typeface="Roboto"/>
              <a:cs typeface="Roboto"/>
            </a:endParaRPr>
          </a:p>
        </p:txBody>
      </p:sp>
      <p:sp>
        <p:nvSpPr>
          <p:cNvPr id="9" name="Title 1">
            <a:extLst>
              <a:ext uri="{FF2B5EF4-FFF2-40B4-BE49-F238E27FC236}">
                <a16:creationId xmlns:a16="http://schemas.microsoft.com/office/drawing/2014/main" id="{47CF6711-D284-58F5-6B2F-2A025385A3B0}"/>
              </a:ext>
            </a:extLst>
          </p:cNvPr>
          <p:cNvSpPr txBox="1">
            <a:spLocks/>
          </p:cNvSpPr>
          <p:nvPr/>
        </p:nvSpPr>
        <p:spPr>
          <a:xfrm>
            <a:off x="286327" y="55359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FAQ -LEAD RETRIEVAL </a:t>
            </a: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5046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spc="-30" dirty="0">
                <a:solidFill>
                  <a:srgbClr val="FFFFFF"/>
                </a:solidFill>
              </a:rPr>
              <a:t>Lead Insights</a:t>
            </a:r>
            <a:endParaRPr lang="en-US" sz="3600" spc="-30" dirty="0"/>
          </a:p>
        </p:txBody>
      </p:sp>
      <p:sp>
        <p:nvSpPr>
          <p:cNvPr id="4" name="Footer Placeholder 3">
            <a:extLst>
              <a:ext uri="{FF2B5EF4-FFF2-40B4-BE49-F238E27FC236}">
                <a16:creationId xmlns:a16="http://schemas.microsoft.com/office/drawing/2014/main" id="{932DCA9C-A1C6-4711-9363-C51D2E33CF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Open Sans Light"/>
                <a:ea typeface="+mn-ea"/>
                <a:cs typeface="+mn-cs"/>
              </a:rPr>
              <a:t>Presentation title</a:t>
            </a:r>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43474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D81787-F688-ED63-ECC6-20904EFA513B}"/>
              </a:ext>
            </a:extLst>
          </p:cNvPr>
          <p:cNvSpPr>
            <a:spLocks noGrp="1"/>
          </p:cNvSpPr>
          <p:nvPr>
            <p:ph type="sldNum" sz="quarter" idx="12"/>
          </p:nvPr>
        </p:nvSpPr>
        <p:spPr/>
        <p:txBody>
          <a:bodyPr/>
          <a:lstStyle/>
          <a:p>
            <a:fld id="{CD018B5B-3FD1-43B0-9C50-E33EBAC66E22}" type="slidenum">
              <a:rPr lang="en-GB" smtClean="0"/>
              <a:t>28</a:t>
            </a:fld>
            <a:endParaRPr lang="en-GB"/>
          </a:p>
        </p:txBody>
      </p:sp>
      <p:sp>
        <p:nvSpPr>
          <p:cNvPr id="9" name="TextBox 8">
            <a:extLst>
              <a:ext uri="{FF2B5EF4-FFF2-40B4-BE49-F238E27FC236}">
                <a16:creationId xmlns:a16="http://schemas.microsoft.com/office/drawing/2014/main" id="{6F4332B1-BFAB-7672-DA24-07EE5177FC37}"/>
              </a:ext>
            </a:extLst>
          </p:cNvPr>
          <p:cNvSpPr txBox="1"/>
          <p:nvPr/>
        </p:nvSpPr>
        <p:spPr>
          <a:xfrm>
            <a:off x="533400" y="838200"/>
            <a:ext cx="10926763" cy="5355312"/>
          </a:xfrm>
          <a:prstGeom prst="rect">
            <a:avLst/>
          </a:prstGeom>
          <a:noFill/>
        </p:spPr>
        <p:txBody>
          <a:bodyPr wrap="square" lIns="91440" tIns="45720" rIns="91440" bIns="45720" anchor="t">
            <a:spAutoFit/>
          </a:bodyPr>
          <a:lstStyle/>
          <a:p>
            <a:pPr algn="l"/>
            <a:r>
              <a:rPr lang="en-US" b="1" dirty="0">
                <a:solidFill>
                  <a:schemeClr val="accent1"/>
                </a:solidFill>
                <a:latin typeface="Calibri"/>
                <a:cs typeface="Calibri"/>
              </a:rPr>
              <a:t>Access your Lead data</a:t>
            </a:r>
            <a:r>
              <a:rPr lang="en-US" dirty="0">
                <a:solidFill>
                  <a:srgbClr val="000000"/>
                </a:solidFill>
                <a:latin typeface="Calibri"/>
                <a:cs typeface="Calibri"/>
              </a:rPr>
              <a:t> </a:t>
            </a:r>
            <a:endParaRPr lang="en-US" i="0" u="none" strike="noStrike" baseline="0" dirty="0">
              <a:solidFill>
                <a:srgbClr val="000000"/>
              </a:solidFill>
              <a:latin typeface="Calibri" panose="020F0502020204030204" pitchFamily="34" charset="0"/>
              <a:cs typeface="Calibri" panose="020F0502020204030204" pitchFamily="34" charset="0"/>
            </a:endParaRPr>
          </a:p>
          <a:p>
            <a:pPr algn="l"/>
            <a:endParaRPr lang="en-US" b="0" i="0" u="none" strike="noStrike" baseline="0">
              <a:solidFill>
                <a:srgbClr val="000000"/>
              </a:solidFill>
              <a:latin typeface="Calibri" panose="020F0502020204030204" pitchFamily="34" charset="0"/>
              <a:cs typeface="Calibri" panose="020F0502020204030204" pitchFamily="34" charset="0"/>
            </a:endParaRPr>
          </a:p>
          <a:p>
            <a:pPr algn="l"/>
            <a:r>
              <a:rPr lang="en-US" b="1" i="0" u="none" strike="noStrike" baseline="0" dirty="0">
                <a:solidFill>
                  <a:schemeClr val="accent1"/>
                </a:solidFill>
                <a:latin typeface="Calibri"/>
                <a:cs typeface="Calibri"/>
              </a:rPr>
              <a:t>Lead Data Details</a:t>
            </a:r>
            <a:r>
              <a:rPr lang="en-US" b="1" dirty="0">
                <a:solidFill>
                  <a:schemeClr val="accent1"/>
                </a:solidFill>
                <a:latin typeface="Calibri"/>
                <a:cs typeface="Calibri"/>
              </a:rPr>
              <a:t> </a:t>
            </a:r>
            <a:r>
              <a:rPr lang="en-US" dirty="0">
                <a:solidFill>
                  <a:srgbClr val="000000"/>
                </a:solidFill>
                <a:latin typeface="Calibri"/>
                <a:cs typeface="Calibri"/>
              </a:rPr>
              <a:t> </a:t>
            </a:r>
            <a:endParaRPr lang="en-US" b="0" i="0" u="none" strike="noStrike" baseline="0" dirty="0">
              <a:solidFill>
                <a:srgbClr val="000000"/>
              </a:solidFill>
              <a:latin typeface="Calibri" panose="020F0502020204030204" pitchFamily="34" charset="0"/>
              <a:cs typeface="Calibri" panose="020F0502020204030204" pitchFamily="34" charset="0"/>
            </a:endParaRPr>
          </a:p>
          <a:p>
            <a:pPr algn="l"/>
            <a:r>
              <a:rPr lang="en-US" b="0" i="0" u="none" strike="noStrike" baseline="0" dirty="0">
                <a:solidFill>
                  <a:schemeClr val="accent1"/>
                </a:solidFill>
                <a:latin typeface="Calibri"/>
                <a:cs typeface="Calibri"/>
              </a:rPr>
              <a:t>Your dashboard contains all</a:t>
            </a:r>
            <a:r>
              <a:rPr lang="en-US" dirty="0">
                <a:solidFill>
                  <a:schemeClr val="accent1"/>
                </a:solidFill>
                <a:latin typeface="Calibri"/>
                <a:cs typeface="Calibri"/>
              </a:rPr>
              <a:t> </a:t>
            </a:r>
            <a:r>
              <a:rPr lang="en-US" b="0" i="0" u="none" strike="noStrike" baseline="0" dirty="0">
                <a:solidFill>
                  <a:schemeClr val="accent1"/>
                </a:solidFill>
                <a:latin typeface="Calibri"/>
                <a:cs typeface="Calibri"/>
              </a:rPr>
              <a:t>event lead data in a single view.</a:t>
            </a:r>
            <a:r>
              <a:rPr lang="en-US" dirty="0">
                <a:solidFill>
                  <a:schemeClr val="accent1"/>
                </a:solidFill>
                <a:latin typeface="Calibri"/>
                <a:cs typeface="Calibri"/>
              </a:rPr>
              <a:t> Pre-event, you </a:t>
            </a:r>
            <a:r>
              <a:rPr lang="en-US" b="0" i="0" u="none" strike="noStrike" baseline="0" dirty="0">
                <a:solidFill>
                  <a:schemeClr val="accent1"/>
                </a:solidFill>
                <a:latin typeface="Calibri"/>
                <a:cs typeface="Calibri"/>
              </a:rPr>
              <a:t>will receive an </a:t>
            </a:r>
            <a:r>
              <a:rPr lang="en-US" dirty="0">
                <a:solidFill>
                  <a:schemeClr val="accent1"/>
                </a:solidFill>
                <a:latin typeface="Calibri"/>
                <a:cs typeface="Calibri"/>
              </a:rPr>
              <a:t>automated </a:t>
            </a:r>
            <a:r>
              <a:rPr lang="en-US" b="0" i="0" u="none" strike="noStrike" baseline="0" dirty="0">
                <a:solidFill>
                  <a:schemeClr val="accent1"/>
                </a:solidFill>
                <a:latin typeface="Calibri"/>
                <a:cs typeface="Calibri"/>
              </a:rPr>
              <a:t>email</a:t>
            </a:r>
            <a:r>
              <a:rPr lang="en-US" dirty="0">
                <a:solidFill>
                  <a:schemeClr val="accent1"/>
                </a:solidFill>
                <a:latin typeface="Calibri"/>
                <a:cs typeface="Calibri"/>
              </a:rPr>
              <a:t> from Lead Insights (</a:t>
            </a:r>
            <a:r>
              <a:rPr lang="en-US" dirty="0">
                <a:solidFill>
                  <a:srgbClr val="000000"/>
                </a:solidFill>
                <a:latin typeface="Calibri"/>
                <a:cs typeface="Calibri"/>
                <a:hlinkClick r:id="rId2"/>
              </a:rPr>
              <a:t>leadinsights@informa.com</a:t>
            </a:r>
            <a:r>
              <a:rPr lang="en-US" dirty="0">
                <a:solidFill>
                  <a:schemeClr val="accent1"/>
                </a:solidFill>
                <a:latin typeface="Calibri"/>
                <a:cs typeface="Calibri"/>
              </a:rPr>
              <a:t>) with instructions for setting up </a:t>
            </a:r>
            <a:r>
              <a:rPr lang="en-US" b="0" i="0" u="none" strike="noStrike" baseline="0" dirty="0">
                <a:solidFill>
                  <a:schemeClr val="accent1"/>
                </a:solidFill>
                <a:latin typeface="Calibri"/>
                <a:cs typeface="Calibri"/>
              </a:rPr>
              <a:t>your </a:t>
            </a:r>
            <a:r>
              <a:rPr lang="en-US" dirty="0">
                <a:solidFill>
                  <a:schemeClr val="accent1"/>
                </a:solidFill>
                <a:latin typeface="Calibri"/>
                <a:cs typeface="Calibri"/>
              </a:rPr>
              <a:t>account</a:t>
            </a:r>
            <a:r>
              <a:rPr lang="en-US" b="0" i="0" u="none" strike="noStrike" baseline="0" dirty="0">
                <a:solidFill>
                  <a:schemeClr val="accent1"/>
                </a:solidFill>
                <a:latin typeface="Calibri"/>
                <a:cs typeface="Calibri"/>
              </a:rPr>
              <a:t>. </a:t>
            </a:r>
            <a:r>
              <a:rPr lang="en-US" dirty="0">
                <a:solidFill>
                  <a:schemeClr val="accent1"/>
                </a:solidFill>
                <a:latin typeface="Calibri"/>
                <a:cs typeface="Calibri"/>
              </a:rPr>
              <a:t>The timing for data to populate your report will vary by event so contact Sofia or </a:t>
            </a:r>
            <a:r>
              <a:rPr lang="en-US" b="0" i="0" u="none" strike="noStrike" baseline="0" dirty="0">
                <a:solidFill>
                  <a:schemeClr val="accent1"/>
                </a:solidFill>
                <a:latin typeface="Calibri"/>
                <a:cs typeface="Calibri"/>
              </a:rPr>
              <a:t>your </a:t>
            </a:r>
            <a:r>
              <a:rPr lang="en-US" dirty="0">
                <a:solidFill>
                  <a:schemeClr val="accent1"/>
                </a:solidFill>
                <a:latin typeface="Calibri"/>
                <a:cs typeface="Calibri"/>
              </a:rPr>
              <a:t>account manager for more details</a:t>
            </a:r>
            <a:r>
              <a:rPr lang="en-US" b="0" i="0" u="none" strike="noStrike" baseline="0" dirty="0">
                <a:solidFill>
                  <a:schemeClr val="accent1"/>
                </a:solidFill>
                <a:latin typeface="Calibri"/>
                <a:cs typeface="Calibri"/>
              </a:rPr>
              <a:t>.</a:t>
            </a:r>
            <a:r>
              <a:rPr lang="en-US" dirty="0">
                <a:solidFill>
                  <a:srgbClr val="000000"/>
                </a:solidFill>
                <a:latin typeface="Calibri"/>
                <a:cs typeface="Calibri"/>
              </a:rPr>
              <a:t> </a:t>
            </a:r>
            <a:endParaRPr lang="en-US" b="0" i="0" u="none" strike="noStrike" baseline="0" dirty="0">
              <a:solidFill>
                <a:srgbClr val="000000"/>
              </a:solidFill>
              <a:latin typeface="Calibri"/>
              <a:ea typeface="Calibri"/>
              <a:cs typeface="Calibri"/>
            </a:endParaRPr>
          </a:p>
          <a:p>
            <a:pPr algn="l"/>
            <a:endParaRPr lang="en-US">
              <a:solidFill>
                <a:srgbClr val="000000"/>
              </a:solidFill>
              <a:latin typeface="Calibri" panose="020F0502020204030204" pitchFamily="34" charset="0"/>
              <a:cs typeface="Calibri" panose="020F0502020204030204" pitchFamily="34" charset="0"/>
            </a:endParaRPr>
          </a:p>
          <a:p>
            <a:pPr algn="l"/>
            <a:r>
              <a:rPr lang="en-US" b="0" i="0" u="none" strike="noStrike" baseline="0" dirty="0">
                <a:solidFill>
                  <a:schemeClr val="accent1"/>
                </a:solidFill>
                <a:latin typeface="Calibri"/>
                <a:cs typeface="Calibri"/>
              </a:rPr>
              <a:t>Keep in mind that your company’s primary contact also has real-time access to your raw scan data if exported</a:t>
            </a:r>
            <a:r>
              <a:rPr lang="en-US" dirty="0">
                <a:solidFill>
                  <a:schemeClr val="accent1"/>
                </a:solidFill>
                <a:latin typeface="Calibri"/>
                <a:cs typeface="Calibri"/>
              </a:rPr>
              <a:t> </a:t>
            </a:r>
            <a:r>
              <a:rPr lang="en-US" b="0" i="0" u="none" strike="noStrike" baseline="0" dirty="0">
                <a:solidFill>
                  <a:schemeClr val="accent1"/>
                </a:solidFill>
                <a:latin typeface="Calibri"/>
                <a:cs typeface="Calibri"/>
              </a:rPr>
              <a:t>directly from the VISIT platform, which is the only way to access your booth notes. For questions on this contact</a:t>
            </a:r>
            <a:r>
              <a:rPr lang="en-US" dirty="0">
                <a:solidFill>
                  <a:schemeClr val="accent1"/>
                </a:solidFill>
                <a:latin typeface="Calibri"/>
                <a:cs typeface="Calibri"/>
              </a:rPr>
              <a:t> </a:t>
            </a:r>
            <a:r>
              <a:rPr lang="en-US" dirty="0">
                <a:solidFill>
                  <a:schemeClr val="accent1"/>
                </a:solidFill>
                <a:latin typeface="Calibri"/>
                <a:cs typeface="Calibri"/>
                <a:hlinkClick r:id="rId3">
                  <a:extLst>
                    <a:ext uri="{A12FA001-AC4F-418D-AE19-62706E023703}">
                      <ahyp:hlinkClr xmlns:ahyp="http://schemas.microsoft.com/office/drawing/2018/hyperlinkcolor" val="tx"/>
                    </a:ext>
                  </a:extLst>
                </a:hlinkClick>
              </a:rPr>
              <a:t>Annie.Sides@informa.com</a:t>
            </a:r>
            <a:r>
              <a:rPr lang="en-US" dirty="0">
                <a:solidFill>
                  <a:schemeClr val="accent1"/>
                </a:solidFill>
                <a:latin typeface="Calibri"/>
                <a:cs typeface="Calibri"/>
              </a:rPr>
              <a:t> and </a:t>
            </a:r>
            <a:r>
              <a:rPr lang="en-US" dirty="0">
                <a:solidFill>
                  <a:schemeClr val="accent1"/>
                </a:solidFill>
                <a:latin typeface="Calibri"/>
                <a:cs typeface="Calibri"/>
                <a:hlinkClick r:id="rId4">
                  <a:extLst>
                    <a:ext uri="{A12FA001-AC4F-418D-AE19-62706E023703}">
                      <ahyp:hlinkClr xmlns:ahyp="http://schemas.microsoft.com/office/drawing/2018/hyperlinkcolor" val="tx"/>
                    </a:ext>
                  </a:extLst>
                </a:hlinkClick>
              </a:rPr>
              <a:t>Jaclyn.Bianchi@informa.com</a:t>
            </a:r>
            <a:endParaRPr lang="en-US">
              <a:solidFill>
                <a:schemeClr val="accent1"/>
              </a:solidFill>
              <a:latin typeface="Calibri"/>
              <a:cs typeface="Calibri"/>
            </a:endParaRPr>
          </a:p>
          <a:p>
            <a:pPr algn="l"/>
            <a:endParaRPr lang="en-US">
              <a:solidFill>
                <a:srgbClr val="000000"/>
              </a:solidFill>
              <a:latin typeface="Calibri"/>
              <a:cs typeface="Calibri"/>
            </a:endParaRPr>
          </a:p>
          <a:p>
            <a:pPr algn="l"/>
            <a:endParaRPr lang="it-IT">
              <a:solidFill>
                <a:srgbClr val="000000"/>
              </a:solidFill>
              <a:latin typeface="Calibri" panose="020F0502020204030204" pitchFamily="34" charset="0"/>
              <a:cs typeface="Calibri" panose="020F0502020204030204" pitchFamily="34" charset="0"/>
            </a:endParaRPr>
          </a:p>
          <a:p>
            <a:pPr algn="l"/>
            <a:r>
              <a:rPr lang="it-IT" b="1" dirty="0">
                <a:solidFill>
                  <a:srgbClr val="000000"/>
                </a:solidFill>
                <a:latin typeface="Calibri"/>
                <a:cs typeface="Calibri"/>
              </a:rPr>
              <a:t>Demo Video</a:t>
            </a:r>
            <a:r>
              <a:rPr lang="it-IT" b="1" i="0" u="none" strike="noStrike" baseline="0" dirty="0">
                <a:solidFill>
                  <a:srgbClr val="000000"/>
                </a:solidFill>
                <a:latin typeface="Calibri"/>
                <a:cs typeface="Calibri"/>
              </a:rPr>
              <a:t>:</a:t>
            </a:r>
            <a:r>
              <a:rPr lang="it-IT" dirty="0">
                <a:solidFill>
                  <a:srgbClr val="000000"/>
                </a:solidFill>
                <a:latin typeface="Calibri"/>
                <a:cs typeface="Calibri"/>
              </a:rPr>
              <a:t> </a:t>
            </a:r>
            <a:r>
              <a:rPr lang="it-IT" b="0" i="0" u="none" strike="noStrike" baseline="0" dirty="0">
                <a:solidFill>
                  <a:srgbClr val="000000"/>
                </a:solidFill>
                <a:latin typeface="Calibri"/>
                <a:cs typeface="Calibri"/>
                <a:hlinkClick r:id="rId5"/>
              </a:rPr>
              <a:t>https://assets.informa.com/</a:t>
            </a:r>
            <a:r>
              <a:rPr lang="it-IT" dirty="0">
                <a:solidFill>
                  <a:srgbClr val="000000"/>
                </a:solidFill>
                <a:latin typeface="Calibri"/>
                <a:cs typeface="Calibri"/>
                <a:hlinkClick r:id="rId5"/>
              </a:rPr>
              <a:t>leadinsights</a:t>
            </a:r>
            <a:r>
              <a:rPr lang="it-IT" b="0" i="0" u="none" strike="noStrike" baseline="0" dirty="0">
                <a:solidFill>
                  <a:srgbClr val="000000"/>
                </a:solidFill>
                <a:latin typeface="Calibri"/>
                <a:cs typeface="Calibri"/>
                <a:hlinkClick r:id="rId5"/>
              </a:rPr>
              <a:t>/</a:t>
            </a:r>
            <a:r>
              <a:rPr lang="it-IT" dirty="0">
                <a:solidFill>
                  <a:srgbClr val="000000"/>
                </a:solidFill>
                <a:latin typeface="Calibri"/>
                <a:cs typeface="Calibri"/>
                <a:hlinkClick r:id="rId5"/>
              </a:rPr>
              <a:t>Lead%20Insights%20Demo%20Video.mp4</a:t>
            </a:r>
            <a:r>
              <a:rPr lang="it-IT" dirty="0">
                <a:solidFill>
                  <a:srgbClr val="000000"/>
                </a:solidFill>
                <a:latin typeface="Calibri"/>
                <a:cs typeface="Calibri"/>
              </a:rPr>
              <a:t> </a:t>
            </a:r>
            <a:r>
              <a:rPr lang="en-US" dirty="0">
                <a:solidFill>
                  <a:srgbClr val="000000"/>
                </a:solidFill>
                <a:latin typeface="Calibri"/>
                <a:cs typeface="Calibri"/>
              </a:rPr>
              <a:t> </a:t>
            </a:r>
            <a:br>
              <a:rPr lang="en-US" dirty="0">
                <a:solidFill>
                  <a:srgbClr val="000000"/>
                </a:solidFill>
                <a:latin typeface="Calibri"/>
                <a:cs typeface="Calibri"/>
              </a:rPr>
            </a:br>
            <a:r>
              <a:rPr lang="en-US" dirty="0">
                <a:solidFill>
                  <a:srgbClr val="000000"/>
                </a:solidFill>
                <a:latin typeface="Calibri"/>
                <a:cs typeface="Calibri"/>
              </a:rPr>
              <a:t> </a:t>
            </a:r>
            <a:br>
              <a:rPr lang="en-US" dirty="0">
                <a:solidFill>
                  <a:srgbClr val="000000"/>
                </a:solidFill>
                <a:latin typeface="Calibri"/>
                <a:cs typeface="Calibri"/>
              </a:rPr>
            </a:br>
            <a:r>
              <a:rPr lang="en-US" dirty="0">
                <a:solidFill>
                  <a:srgbClr val="000000"/>
                </a:solidFill>
                <a:latin typeface="Calibri"/>
                <a:cs typeface="Calibri"/>
              </a:rPr>
              <a:t>Lead Insights Benefits:</a:t>
            </a:r>
            <a:r>
              <a:rPr lang="it-IT" dirty="0">
                <a:solidFill>
                  <a:srgbClr val="000000"/>
                </a:solidFill>
                <a:latin typeface="Calibri"/>
                <a:cs typeface="Calibri"/>
              </a:rPr>
              <a:t> </a:t>
            </a:r>
            <a:r>
              <a:rPr lang="it-IT" dirty="0">
                <a:solidFill>
                  <a:srgbClr val="000000"/>
                </a:solidFill>
                <a:latin typeface="Calibri"/>
                <a:cs typeface="Calibri"/>
                <a:hlinkClick r:id="rId6"/>
              </a:rPr>
              <a:t>https://assets.informa.com</a:t>
            </a:r>
            <a:r>
              <a:rPr lang="it-IT" b="0" i="0" u="none" strike="noStrike" baseline="0" dirty="0">
                <a:solidFill>
                  <a:srgbClr val="000000"/>
                </a:solidFill>
                <a:latin typeface="Calibri"/>
                <a:cs typeface="Calibri"/>
                <a:hlinkClick r:id="rId6"/>
              </a:rPr>
              <a:t>/</a:t>
            </a:r>
            <a:r>
              <a:rPr lang="it-IT" dirty="0">
                <a:solidFill>
                  <a:srgbClr val="000000"/>
                </a:solidFill>
                <a:latin typeface="Calibri"/>
                <a:cs typeface="Calibri"/>
                <a:hlinkClick r:id="rId6"/>
              </a:rPr>
              <a:t>leadinsights</a:t>
            </a:r>
            <a:r>
              <a:rPr lang="it-IT" b="0" i="0" u="none" strike="noStrike" baseline="0" dirty="0">
                <a:solidFill>
                  <a:srgbClr val="000000"/>
                </a:solidFill>
                <a:latin typeface="Calibri"/>
                <a:cs typeface="Calibri"/>
                <a:hlinkClick r:id="rId6"/>
              </a:rPr>
              <a:t>/</a:t>
            </a:r>
            <a:r>
              <a:rPr lang="it-IT" dirty="0">
                <a:solidFill>
                  <a:srgbClr val="000000"/>
                </a:solidFill>
                <a:latin typeface="Calibri"/>
                <a:cs typeface="Calibri"/>
                <a:hlinkClick r:id="rId6"/>
              </a:rPr>
              <a:t>Benefits</a:t>
            </a:r>
            <a:r>
              <a:rPr lang="it-IT" b="0" i="0" u="none" strike="noStrike" baseline="0" dirty="0">
                <a:solidFill>
                  <a:srgbClr val="000000"/>
                </a:solidFill>
                <a:latin typeface="Calibri"/>
                <a:cs typeface="Calibri"/>
                <a:hlinkClick r:id="rId6"/>
              </a:rPr>
              <a:t>.pdf</a:t>
            </a:r>
            <a:r>
              <a:rPr lang="en-US" dirty="0">
                <a:solidFill>
                  <a:srgbClr val="000000"/>
                </a:solidFill>
                <a:latin typeface="Calibri"/>
                <a:cs typeface="Calibri"/>
              </a:rPr>
              <a:t> </a:t>
            </a:r>
            <a:endParaRPr lang="en-US" b="0" i="0" u="none" strike="noStrike" baseline="0" dirty="0">
              <a:solidFill>
                <a:srgbClr val="000000"/>
              </a:solidFill>
              <a:latin typeface="Calibri"/>
              <a:cs typeface="Calibri"/>
            </a:endParaRPr>
          </a:p>
          <a:p>
            <a:pPr algn="l"/>
            <a:endParaRPr lang="it-IT" b="0" i="0" u="none" strike="noStrike" baseline="0">
              <a:solidFill>
                <a:srgbClr val="000000"/>
              </a:solidFill>
              <a:latin typeface="Calibri" panose="020F0502020204030204" pitchFamily="34" charset="0"/>
              <a:cs typeface="Calibri" panose="020F0502020204030204" pitchFamily="34" charset="0"/>
            </a:endParaRPr>
          </a:p>
          <a:p>
            <a:pPr algn="l"/>
            <a:r>
              <a:rPr lang="en-US" b="1" i="0" u="none" strike="noStrike" baseline="0" dirty="0">
                <a:solidFill>
                  <a:schemeClr val="accent1"/>
                </a:solidFill>
                <a:latin typeface="Calibri"/>
                <a:cs typeface="Calibri"/>
              </a:rPr>
              <a:t>Third-party Consent Capture Details:</a:t>
            </a:r>
            <a:r>
              <a:rPr lang="en-US" b="1" dirty="0">
                <a:solidFill>
                  <a:schemeClr val="accent1"/>
                </a:solidFill>
                <a:latin typeface="Calibri"/>
                <a:cs typeface="Calibri"/>
              </a:rPr>
              <a:t> </a:t>
            </a:r>
            <a:r>
              <a:rPr lang="en-US" dirty="0">
                <a:solidFill>
                  <a:srgbClr val="000000"/>
                </a:solidFill>
                <a:latin typeface="Calibri"/>
                <a:cs typeface="Calibri"/>
              </a:rPr>
              <a:t> </a:t>
            </a:r>
          </a:p>
          <a:p>
            <a:pPr algn="l"/>
            <a:r>
              <a:rPr lang="en-US" b="0" i="0" u="none" strike="noStrike" baseline="0" dirty="0">
                <a:solidFill>
                  <a:srgbClr val="000000"/>
                </a:solidFill>
                <a:latin typeface="Calibri"/>
                <a:cs typeface="Calibri"/>
                <a:hlinkClick r:id="rId7"/>
              </a:rPr>
              <a:t>https://assets.informa.com/connectls/SPEX/LeadAnalyticsDashboard/ConnectMe_GDPR-Consent-Capture.pdf</a:t>
            </a:r>
            <a:r>
              <a:rPr lang="en-US" dirty="0">
                <a:solidFill>
                  <a:srgbClr val="000000"/>
                </a:solidFill>
                <a:latin typeface="Calibri"/>
                <a:cs typeface="Calibri"/>
                <a:hlinkClick r:id="rId7"/>
              </a:rPr>
              <a:t> </a:t>
            </a:r>
            <a:endParaRPr lang="en-US">
              <a:solidFill>
                <a:srgbClr val="000000"/>
              </a:solidFill>
              <a:latin typeface="Calibri"/>
              <a:cs typeface="Calibri"/>
              <a:hlinkClick r:id="rId7"/>
            </a:endParaRPr>
          </a:p>
          <a:p>
            <a:endParaRPr lang="en-US" dirty="0"/>
          </a:p>
        </p:txBody>
      </p:sp>
    </p:spTree>
    <p:extLst>
      <p:ext uri="{BB962C8B-B14F-4D97-AF65-F5344CB8AC3E}">
        <p14:creationId xmlns:p14="http://schemas.microsoft.com/office/powerpoint/2010/main" val="264015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16BA17-E1B3-601B-9305-2AD95609ECBA}"/>
              </a:ext>
            </a:extLst>
          </p:cNvPr>
          <p:cNvSpPr>
            <a:spLocks noGrp="1"/>
          </p:cNvSpPr>
          <p:nvPr>
            <p:ph type="sldNum" sz="quarter" idx="12"/>
          </p:nvPr>
        </p:nvSpPr>
        <p:spPr/>
        <p:txBody>
          <a:bodyPr/>
          <a:lstStyle/>
          <a:p>
            <a:fld id="{CD018B5B-3FD1-43B0-9C50-E33EBAC66E22}" type="slidenum">
              <a:rPr lang="en-GB" smtClean="0"/>
              <a:t>29</a:t>
            </a:fld>
            <a:endParaRPr lang="en-GB"/>
          </a:p>
        </p:txBody>
      </p:sp>
      <p:pic>
        <p:nvPicPr>
          <p:cNvPr id="7" name="Picture 6">
            <a:extLst>
              <a:ext uri="{FF2B5EF4-FFF2-40B4-BE49-F238E27FC236}">
                <a16:creationId xmlns:a16="http://schemas.microsoft.com/office/drawing/2014/main" id="{FB026F1D-95C9-357F-D637-885367D6A816}"/>
              </a:ext>
            </a:extLst>
          </p:cNvPr>
          <p:cNvPicPr>
            <a:picLocks noChangeAspect="1"/>
          </p:cNvPicPr>
          <p:nvPr/>
        </p:nvPicPr>
        <p:blipFill rotWithShape="1">
          <a:blip r:embed="rId2">
            <a:extLst>
              <a:ext uri="{28A0092B-C50C-407E-A947-70E740481C1C}">
                <a14:useLocalDpi xmlns:a14="http://schemas.microsoft.com/office/drawing/2010/main" val="0"/>
              </a:ext>
            </a:extLst>
          </a:blip>
          <a:srcRect t="11453" b="2868"/>
          <a:stretch/>
        </p:blipFill>
        <p:spPr>
          <a:xfrm>
            <a:off x="1066800" y="1237673"/>
            <a:ext cx="9754961" cy="4701310"/>
          </a:xfrm>
          <a:prstGeom prst="rect">
            <a:avLst/>
          </a:prstGeom>
        </p:spPr>
      </p:pic>
    </p:spTree>
    <p:extLst>
      <p:ext uri="{BB962C8B-B14F-4D97-AF65-F5344CB8AC3E}">
        <p14:creationId xmlns:p14="http://schemas.microsoft.com/office/powerpoint/2010/main" val="250932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2C7D8-8500-47F9-BD41-16F6935B20E5}"/>
              </a:ext>
            </a:extLst>
          </p:cNvPr>
          <p:cNvSpPr>
            <a:spLocks noGrp="1"/>
          </p:cNvSpPr>
          <p:nvPr>
            <p:ph type="ctrTitle"/>
          </p:nvPr>
        </p:nvSpPr>
        <p:spPr/>
        <p:txBody>
          <a:bodyPr>
            <a:normAutofit/>
          </a:bodyPr>
          <a:lstStyle/>
          <a:p>
            <a:r>
              <a:rPr lang="en-US" sz="3600" b="0" kern="1200" spc="-30">
                <a:solidFill>
                  <a:srgbClr val="FFFFFF"/>
                </a:solidFill>
                <a:latin typeface="+mj-lt"/>
                <a:ea typeface="+mj-ea"/>
                <a:cs typeface="+mj-cs"/>
              </a:rPr>
              <a:t>ConnectMe</a:t>
            </a:r>
            <a:r>
              <a:rPr lang="en-US" sz="3600" b="0" kern="1200" spc="-90">
                <a:solidFill>
                  <a:srgbClr val="FFFFFF"/>
                </a:solidFill>
                <a:latin typeface="+mj-lt"/>
                <a:ea typeface="+mj-ea"/>
                <a:cs typeface="+mj-cs"/>
              </a:rPr>
              <a:t> </a:t>
            </a:r>
            <a:r>
              <a:rPr lang="en-US" sz="3600" b="0" kern="1200" spc="-20">
                <a:solidFill>
                  <a:srgbClr val="FFFFFF"/>
                </a:solidFill>
                <a:latin typeface="+mj-lt"/>
                <a:ea typeface="+mj-ea"/>
                <a:cs typeface="+mj-cs"/>
              </a:rPr>
              <a:t>Guide:</a:t>
            </a:r>
            <a:br>
              <a:rPr lang="en-US" sz="3600" b="0" kern="1200" spc="-20">
                <a:solidFill>
                  <a:srgbClr val="FFFFFF"/>
                </a:solidFill>
                <a:latin typeface="+mj-lt"/>
                <a:ea typeface="+mj-ea"/>
                <a:cs typeface="+mj-cs"/>
              </a:rPr>
            </a:br>
            <a:r>
              <a:rPr lang="en-US" sz="2800" b="0" kern="1200" spc="-20">
                <a:solidFill>
                  <a:srgbClr val="FFFFFF"/>
                </a:solidFill>
                <a:latin typeface="+mj-lt"/>
                <a:ea typeface="+mj-ea"/>
                <a:cs typeface="+mj-cs"/>
              </a:rPr>
              <a:t>How</a:t>
            </a:r>
            <a:r>
              <a:rPr lang="en-US" sz="2800" b="0" kern="1200" spc="-125">
                <a:solidFill>
                  <a:srgbClr val="FFFFFF"/>
                </a:solidFill>
                <a:latin typeface="+mj-lt"/>
                <a:ea typeface="+mj-ea"/>
                <a:cs typeface="+mj-cs"/>
              </a:rPr>
              <a:t> </a:t>
            </a:r>
            <a:r>
              <a:rPr lang="en-US" sz="2800" b="0" kern="1200">
                <a:solidFill>
                  <a:srgbClr val="FFFFFF"/>
                </a:solidFill>
                <a:latin typeface="+mj-lt"/>
                <a:ea typeface="+mj-ea"/>
                <a:cs typeface="+mj-cs"/>
              </a:rPr>
              <a:t>to</a:t>
            </a:r>
            <a:r>
              <a:rPr lang="en-US" sz="2800" b="0" kern="1200" spc="-105">
                <a:solidFill>
                  <a:srgbClr val="FFFFFF"/>
                </a:solidFill>
                <a:latin typeface="+mj-lt"/>
                <a:ea typeface="+mj-ea"/>
                <a:cs typeface="+mj-cs"/>
              </a:rPr>
              <a:t> </a:t>
            </a:r>
            <a:r>
              <a:rPr lang="en-US" sz="2800" spc="-105">
                <a:solidFill>
                  <a:srgbClr val="FFFFFF"/>
                </a:solidFill>
              </a:rPr>
              <a:t>E</a:t>
            </a:r>
            <a:r>
              <a:rPr lang="en-US" sz="2800" b="0" kern="1200">
                <a:solidFill>
                  <a:srgbClr val="FFFFFF"/>
                </a:solidFill>
                <a:latin typeface="+mj-lt"/>
                <a:ea typeface="+mj-ea"/>
                <a:cs typeface="+mj-cs"/>
              </a:rPr>
              <a:t>dit</a:t>
            </a:r>
            <a:r>
              <a:rPr lang="en-US" sz="2800" b="0" kern="1200" spc="-125">
                <a:solidFill>
                  <a:srgbClr val="FFFFFF"/>
                </a:solidFill>
                <a:latin typeface="+mj-lt"/>
                <a:ea typeface="+mj-ea"/>
                <a:cs typeface="+mj-cs"/>
              </a:rPr>
              <a:t> </a:t>
            </a:r>
            <a:r>
              <a:rPr lang="en-US" sz="2800" spc="-10">
                <a:solidFill>
                  <a:srgbClr val="FFFFFF"/>
                </a:solidFill>
              </a:rPr>
              <a:t>V</a:t>
            </a:r>
            <a:r>
              <a:rPr lang="en-US" sz="2800" b="0" kern="1200" spc="-10">
                <a:solidFill>
                  <a:srgbClr val="FFFFFF"/>
                </a:solidFill>
                <a:latin typeface="+mj-lt"/>
                <a:ea typeface="+mj-ea"/>
                <a:cs typeface="+mj-cs"/>
              </a:rPr>
              <a:t>irtual</a:t>
            </a:r>
            <a:r>
              <a:rPr lang="en-US" sz="2800" b="0" kern="1200" spc="-120">
                <a:solidFill>
                  <a:srgbClr val="FFFFFF"/>
                </a:solidFill>
                <a:latin typeface="+mj-lt"/>
                <a:ea typeface="+mj-ea"/>
                <a:cs typeface="+mj-cs"/>
              </a:rPr>
              <a:t> </a:t>
            </a:r>
            <a:r>
              <a:rPr lang="en-US" sz="2800" spc="-10">
                <a:solidFill>
                  <a:srgbClr val="FFFFFF"/>
                </a:solidFill>
              </a:rPr>
              <a:t>B</a:t>
            </a:r>
            <a:r>
              <a:rPr lang="en-US" sz="2800" b="0" kern="1200" spc="-10">
                <a:solidFill>
                  <a:srgbClr val="FFFFFF"/>
                </a:solidFill>
                <a:latin typeface="+mj-lt"/>
                <a:ea typeface="+mj-ea"/>
                <a:cs typeface="+mj-cs"/>
              </a:rPr>
              <a:t>ooths</a:t>
            </a:r>
            <a:endParaRPr lang="en-GB" sz="2800"/>
          </a:p>
        </p:txBody>
      </p:sp>
      <p:sp>
        <p:nvSpPr>
          <p:cNvPr id="5" name="Slide Number Placeholder 4">
            <a:extLst>
              <a:ext uri="{FF2B5EF4-FFF2-40B4-BE49-F238E27FC236}">
                <a16:creationId xmlns:a16="http://schemas.microsoft.com/office/drawing/2014/main" id="{5B2E9BA8-7934-424F-9709-FAD898416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prstClr val="white"/>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104956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EE08-0F6C-B821-F8F1-F66429A96098}"/>
              </a:ext>
            </a:extLst>
          </p:cNvPr>
          <p:cNvSpPr>
            <a:spLocks noGrp="1"/>
          </p:cNvSpPr>
          <p:nvPr>
            <p:ph type="title"/>
          </p:nvPr>
        </p:nvSpPr>
        <p:spPr>
          <a:xfrm>
            <a:off x="363682" y="644051"/>
            <a:ext cx="10736263" cy="966788"/>
          </a:xfrm>
        </p:spPr>
        <p:txBody>
          <a:bodyPr>
            <a:normAutofit/>
          </a:bodyPr>
          <a:lstStyle/>
          <a:p>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YOUR EVENT CONTACTS </a:t>
            </a:r>
          </a:p>
        </p:txBody>
      </p:sp>
      <p:sp>
        <p:nvSpPr>
          <p:cNvPr id="3" name="Content Placeholder 2">
            <a:extLst>
              <a:ext uri="{FF2B5EF4-FFF2-40B4-BE49-F238E27FC236}">
                <a16:creationId xmlns:a16="http://schemas.microsoft.com/office/drawing/2014/main" id="{A57E134D-0102-5AA7-FB8D-19D8EF8833DF}"/>
              </a:ext>
            </a:extLst>
          </p:cNvPr>
          <p:cNvSpPr>
            <a:spLocks noGrp="1"/>
          </p:cNvSpPr>
          <p:nvPr>
            <p:ph idx="1"/>
          </p:nvPr>
        </p:nvSpPr>
        <p:spPr/>
        <p:txBody>
          <a:bodyPr vert="horz" lIns="0" tIns="0" rIns="0" bIns="0" rtlCol="0" anchor="t">
            <a:normAutofit/>
          </a:bodyPr>
          <a:lstStyle/>
          <a:p>
            <a:r>
              <a:rPr lang="en-US" err="1">
                <a:latin typeface="Roboto"/>
                <a:ea typeface="Roboto"/>
                <a:cs typeface="Roboto"/>
              </a:rPr>
              <a:t>ConnectMe</a:t>
            </a:r>
            <a:r>
              <a:rPr lang="en-US" dirty="0">
                <a:latin typeface="Roboto"/>
                <a:ea typeface="Roboto"/>
                <a:cs typeface="Roboto"/>
              </a:rPr>
              <a:t> Contact: jaclyn.bianchi@informa.com</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a:ea typeface="Roboto"/>
                <a:cs typeface="Roboto"/>
              </a:rPr>
              <a:t>Operations Contact: annie.sides@informa.com</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5CD81787-F688-ED63-ECC6-20904EFA513B}"/>
              </a:ext>
            </a:extLst>
          </p:cNvPr>
          <p:cNvSpPr>
            <a:spLocks noGrp="1"/>
          </p:cNvSpPr>
          <p:nvPr>
            <p:ph type="sldNum" sz="quarter" idx="12"/>
          </p:nvPr>
        </p:nvSpPr>
        <p:spPr/>
        <p:txBody>
          <a:bodyPr/>
          <a:lstStyle/>
          <a:p>
            <a:fld id="{CD018B5B-3FD1-43B0-9C50-E33EBAC66E22}" type="slidenum">
              <a:rPr lang="en-GB" smtClean="0"/>
              <a:t>30</a:t>
            </a:fld>
            <a:endParaRPr lang="en-GB"/>
          </a:p>
        </p:txBody>
      </p:sp>
    </p:spTree>
    <p:extLst>
      <p:ext uri="{BB962C8B-B14F-4D97-AF65-F5344CB8AC3E}">
        <p14:creationId xmlns:p14="http://schemas.microsoft.com/office/powerpoint/2010/main" val="246140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78691" y="528662"/>
            <a:ext cx="4853940" cy="299720"/>
          </a:xfrm>
          <a:prstGeom prst="rect">
            <a:avLst/>
          </a:prstGeom>
        </p:spPr>
        <p:txBody>
          <a:bodyPr vert="horz" wrap="square" lIns="0" tIns="12700" rIns="0" bIns="0" rtlCol="0">
            <a:spAutoFit/>
          </a:bodyPr>
          <a:lstStyle/>
          <a:p>
            <a:pPr marL="12700">
              <a:lnSpc>
                <a:spcPct val="100000"/>
              </a:lnSpc>
              <a:spcBef>
                <a:spcPts val="100"/>
              </a:spcBef>
            </a:pPr>
            <a:r>
              <a:rPr b="1" dirty="0">
                <a:latin typeface="Roboto" panose="02000000000000000000" pitchFamily="2" charset="0"/>
                <a:ea typeface="Roboto" panose="02000000000000000000" pitchFamily="2" charset="0"/>
                <a:cs typeface="Roboto" panose="02000000000000000000" pitchFamily="2" charset="0"/>
              </a:rPr>
              <a:t>S</a:t>
            </a:r>
            <a:r>
              <a:rPr lang="en-GB" b="1" dirty="0">
                <a:latin typeface="Roboto" panose="02000000000000000000" pitchFamily="2" charset="0"/>
                <a:ea typeface="Roboto" panose="02000000000000000000" pitchFamily="2" charset="0"/>
                <a:cs typeface="Roboto" panose="02000000000000000000" pitchFamily="2" charset="0"/>
              </a:rPr>
              <a:t>TEP</a:t>
            </a:r>
            <a:r>
              <a:rPr b="1" dirty="0">
                <a:latin typeface="Roboto" panose="02000000000000000000" pitchFamily="2" charset="0"/>
                <a:ea typeface="Roboto" panose="02000000000000000000" pitchFamily="2" charset="0"/>
                <a:cs typeface="Roboto" panose="02000000000000000000" pitchFamily="2" charset="0"/>
              </a:rPr>
              <a:t> 1</a:t>
            </a:r>
            <a:r>
              <a:rPr b="1" spc="-10" dirty="0">
                <a:latin typeface="Roboto" panose="02000000000000000000" pitchFamily="2" charset="0"/>
                <a:ea typeface="Roboto" panose="02000000000000000000" pitchFamily="2" charset="0"/>
                <a:cs typeface="Roboto" panose="02000000000000000000" pitchFamily="2" charset="0"/>
              </a:rPr>
              <a:t> </a:t>
            </a:r>
            <a:r>
              <a:rPr b="1" dirty="0">
                <a:latin typeface="Roboto" panose="02000000000000000000" pitchFamily="2" charset="0"/>
                <a:ea typeface="Roboto" panose="02000000000000000000" pitchFamily="2" charset="0"/>
                <a:cs typeface="Roboto" panose="02000000000000000000" pitchFamily="2" charset="0"/>
              </a:rPr>
              <a:t>–</a:t>
            </a:r>
            <a:r>
              <a:rPr b="1" spc="-10"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LOGIN TO PLATFORM</a:t>
            </a:r>
            <a:endParaRPr b="1" spc="-10" dirty="0">
              <a:latin typeface="Roboto" panose="02000000000000000000" pitchFamily="2" charset="0"/>
              <a:ea typeface="Roboto" panose="02000000000000000000" pitchFamily="2" charset="0"/>
              <a:cs typeface="Roboto" panose="02000000000000000000" pitchFamily="2" charset="0"/>
            </a:endParaRPr>
          </a:p>
        </p:txBody>
      </p:sp>
      <p:sp>
        <p:nvSpPr>
          <p:cNvPr id="6" name="object 6"/>
          <p:cNvSpPr txBox="1"/>
          <p:nvPr/>
        </p:nvSpPr>
        <p:spPr>
          <a:xfrm>
            <a:off x="378691" y="1142570"/>
            <a:ext cx="4119418" cy="407163"/>
          </a:xfrm>
          <a:prstGeom prst="rect">
            <a:avLst/>
          </a:prstGeom>
        </p:spPr>
        <p:txBody>
          <a:bodyPr vert="horz" wrap="square" lIns="0" tIns="12065" rIns="0" bIns="0" rtlCol="0" anchor="t">
            <a:spAutoFit/>
          </a:bodyPr>
          <a:lstStyle/>
          <a:p>
            <a:pPr marL="12700" marR="5080">
              <a:lnSpc>
                <a:spcPct val="129500"/>
              </a:lnSpc>
              <a:spcBef>
                <a:spcPts val="95"/>
              </a:spcBef>
            </a:pPr>
            <a:r>
              <a:rPr sz="1000" b="1" dirty="0">
                <a:solidFill>
                  <a:srgbClr val="0D0D0D"/>
                </a:solidFill>
                <a:latin typeface="Roboto"/>
                <a:ea typeface="Roboto"/>
                <a:cs typeface="Roboto"/>
              </a:rPr>
              <a:t>Link</a:t>
            </a:r>
            <a:r>
              <a:rPr sz="1000" b="1" spc="-15" dirty="0">
                <a:solidFill>
                  <a:srgbClr val="0D0D0D"/>
                </a:solidFill>
                <a:latin typeface="Roboto"/>
                <a:ea typeface="Roboto"/>
                <a:cs typeface="Roboto"/>
              </a:rPr>
              <a:t> </a:t>
            </a:r>
            <a:r>
              <a:rPr sz="1000" b="1" dirty="0">
                <a:solidFill>
                  <a:srgbClr val="0D0D0D"/>
                </a:solidFill>
                <a:latin typeface="Roboto"/>
                <a:ea typeface="Roboto"/>
                <a:cs typeface="Roboto"/>
              </a:rPr>
              <a:t>to</a:t>
            </a:r>
            <a:r>
              <a:rPr sz="1000" b="1" spc="-25" dirty="0">
                <a:solidFill>
                  <a:srgbClr val="0D0D0D"/>
                </a:solidFill>
                <a:latin typeface="Roboto"/>
                <a:ea typeface="Roboto"/>
                <a:cs typeface="Roboto"/>
              </a:rPr>
              <a:t> </a:t>
            </a:r>
            <a:r>
              <a:rPr sz="1000" b="1" dirty="0">
                <a:solidFill>
                  <a:srgbClr val="0D0D0D"/>
                </a:solidFill>
                <a:latin typeface="Roboto"/>
                <a:ea typeface="Roboto"/>
                <a:cs typeface="Roboto"/>
              </a:rPr>
              <a:t>online</a:t>
            </a:r>
            <a:r>
              <a:rPr sz="1000" b="1" spc="10" dirty="0">
                <a:solidFill>
                  <a:srgbClr val="0D0D0D"/>
                </a:solidFill>
                <a:latin typeface="Roboto"/>
                <a:ea typeface="Roboto"/>
                <a:cs typeface="Roboto"/>
              </a:rPr>
              <a:t> </a:t>
            </a:r>
            <a:r>
              <a:rPr sz="1000" b="1" dirty="0">
                <a:solidFill>
                  <a:srgbClr val="0D0D0D"/>
                </a:solidFill>
                <a:latin typeface="Roboto"/>
                <a:ea typeface="Roboto"/>
                <a:cs typeface="Roboto"/>
              </a:rPr>
              <a:t>platform:</a:t>
            </a:r>
            <a:r>
              <a:rPr lang="en-US" sz="1000" b="1" spc="10" dirty="0">
                <a:solidFill>
                  <a:srgbClr val="0D0D0D"/>
                </a:solidFill>
                <a:latin typeface="Roboto"/>
                <a:ea typeface="Roboto"/>
                <a:cs typeface="Roboto"/>
              </a:rPr>
              <a:t> </a:t>
            </a:r>
            <a:r>
              <a:rPr lang="en-US" sz="1000" spc="10" dirty="0">
                <a:solidFill>
                  <a:srgbClr val="0D0D0D"/>
                </a:solidFill>
                <a:hlinkClick r:id="rId2"/>
              </a:rPr>
              <a:t>https://imi.connectmeinforma.com/</a:t>
            </a: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12700" marR="5080">
              <a:lnSpc>
                <a:spcPct val="129500"/>
              </a:lnSpc>
              <a:spcBef>
                <a:spcPts val="95"/>
              </a:spcBef>
            </a:pPr>
            <a:r>
              <a:rPr lang="en-US" sz="1000" u="sng" spc="-10" dirty="0">
                <a:solidFill>
                  <a:srgbClr val="0D0D0D"/>
                </a:solidFill>
                <a:uFill>
                  <a:solidFill>
                    <a:srgbClr val="0D0D0D"/>
                  </a:solidFill>
                </a:uFill>
                <a:latin typeface="Roboto"/>
                <a:ea typeface="Roboto"/>
                <a:cs typeface="Roboto"/>
              </a:rPr>
              <a:t> </a:t>
            </a:r>
            <a:r>
              <a:rPr sz="1000" i="1" dirty="0">
                <a:solidFill>
                  <a:srgbClr val="0D0D0D"/>
                </a:solidFill>
                <a:latin typeface="Roboto"/>
                <a:ea typeface="Roboto"/>
                <a:cs typeface="Roboto"/>
              </a:rPr>
              <a:t>Please</a:t>
            </a:r>
            <a:r>
              <a:rPr sz="1000" i="1" spc="-35" dirty="0">
                <a:solidFill>
                  <a:srgbClr val="0D0D0D"/>
                </a:solidFill>
                <a:latin typeface="Roboto"/>
                <a:ea typeface="Roboto"/>
                <a:cs typeface="Roboto"/>
              </a:rPr>
              <a:t> </a:t>
            </a:r>
            <a:r>
              <a:rPr sz="1000" i="1" dirty="0">
                <a:solidFill>
                  <a:srgbClr val="0D0D0D"/>
                </a:solidFill>
                <a:latin typeface="Roboto"/>
                <a:ea typeface="Roboto"/>
                <a:cs typeface="Roboto"/>
              </a:rPr>
              <a:t>use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the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login</a:t>
            </a:r>
            <a:r>
              <a:rPr sz="1000" i="1" spc="10" dirty="0">
                <a:solidFill>
                  <a:srgbClr val="0D0D0D"/>
                </a:solidFill>
                <a:latin typeface="Roboto"/>
                <a:ea typeface="Roboto"/>
                <a:cs typeface="Roboto"/>
              </a:rPr>
              <a:t> </a:t>
            </a:r>
            <a:r>
              <a:rPr sz="1000" i="1" dirty="0">
                <a:solidFill>
                  <a:srgbClr val="0D0D0D"/>
                </a:solidFill>
                <a:latin typeface="Roboto"/>
                <a:ea typeface="Roboto"/>
                <a:cs typeface="Roboto"/>
              </a:rPr>
              <a:t>details</a:t>
            </a:r>
            <a:r>
              <a:rPr sz="1000" i="1" spc="-25" dirty="0">
                <a:solidFill>
                  <a:srgbClr val="0D0D0D"/>
                </a:solidFill>
                <a:latin typeface="Roboto"/>
                <a:ea typeface="Roboto"/>
                <a:cs typeface="Roboto"/>
              </a:rPr>
              <a:t> </a:t>
            </a:r>
            <a:r>
              <a:rPr sz="1000" i="1" dirty="0">
                <a:solidFill>
                  <a:srgbClr val="0D0D0D"/>
                </a:solidFill>
                <a:latin typeface="Roboto"/>
                <a:ea typeface="Roboto"/>
                <a:cs typeface="Roboto"/>
              </a:rPr>
              <a:t>you</a:t>
            </a:r>
            <a:r>
              <a:rPr sz="1000" i="1" spc="-15" dirty="0">
                <a:solidFill>
                  <a:srgbClr val="0D0D0D"/>
                </a:solidFill>
                <a:latin typeface="Roboto"/>
                <a:ea typeface="Roboto"/>
                <a:cs typeface="Roboto"/>
              </a:rPr>
              <a:t> </a:t>
            </a:r>
            <a:r>
              <a:rPr sz="1000" i="1" dirty="0">
                <a:solidFill>
                  <a:srgbClr val="0D0D0D"/>
                </a:solidFill>
                <a:latin typeface="Roboto"/>
                <a:ea typeface="Roboto"/>
                <a:cs typeface="Roboto"/>
              </a:rPr>
              <a:t>have</a:t>
            </a:r>
            <a:r>
              <a:rPr sz="1000" i="1" spc="-20" dirty="0">
                <a:solidFill>
                  <a:srgbClr val="0D0D0D"/>
                </a:solidFill>
                <a:latin typeface="Roboto"/>
                <a:ea typeface="Roboto"/>
                <a:cs typeface="Roboto"/>
              </a:rPr>
              <a:t> </a:t>
            </a:r>
            <a:r>
              <a:rPr sz="1000" i="1" dirty="0">
                <a:solidFill>
                  <a:srgbClr val="0D0D0D"/>
                </a:solidFill>
                <a:latin typeface="Roboto"/>
                <a:ea typeface="Roboto"/>
                <a:cs typeface="Roboto"/>
              </a:rPr>
              <a:t>received</a:t>
            </a:r>
            <a:r>
              <a:rPr sz="1000" i="1" spc="-15" dirty="0">
                <a:solidFill>
                  <a:srgbClr val="0D0D0D"/>
                </a:solidFill>
                <a:latin typeface="Roboto"/>
                <a:ea typeface="Roboto"/>
                <a:cs typeface="Roboto"/>
              </a:rPr>
              <a:t> </a:t>
            </a:r>
            <a:r>
              <a:rPr sz="1000" i="1" dirty="0">
                <a:solidFill>
                  <a:srgbClr val="0D0D0D"/>
                </a:solidFill>
                <a:latin typeface="Roboto"/>
                <a:ea typeface="Roboto"/>
                <a:cs typeface="Roboto"/>
              </a:rPr>
              <a:t>by</a:t>
            </a:r>
            <a:r>
              <a:rPr sz="1000" i="1" spc="-25" dirty="0">
                <a:solidFill>
                  <a:srgbClr val="0D0D0D"/>
                </a:solidFill>
                <a:latin typeface="Roboto"/>
                <a:ea typeface="Roboto"/>
                <a:cs typeface="Roboto"/>
              </a:rPr>
              <a:t> </a:t>
            </a:r>
            <a:r>
              <a:rPr sz="1000" i="1" spc="-10" dirty="0">
                <a:solidFill>
                  <a:srgbClr val="0D0D0D"/>
                </a:solidFill>
                <a:latin typeface="Roboto"/>
                <a:ea typeface="Roboto"/>
                <a:cs typeface="Roboto"/>
              </a:rPr>
              <a:t>email.</a:t>
            </a:r>
            <a:endParaRPr sz="1000">
              <a:latin typeface="Roboto"/>
              <a:ea typeface="Roboto"/>
              <a:cs typeface="Roboto"/>
            </a:endParaRPr>
          </a:p>
        </p:txBody>
      </p:sp>
      <p:sp>
        <p:nvSpPr>
          <p:cNvPr id="7" name="object 7"/>
          <p:cNvSpPr txBox="1"/>
          <p:nvPr/>
        </p:nvSpPr>
        <p:spPr>
          <a:xfrm>
            <a:off x="378691" y="2218412"/>
            <a:ext cx="2001232" cy="1502976"/>
          </a:xfrm>
          <a:prstGeom prst="rect">
            <a:avLst/>
          </a:prstGeom>
        </p:spPr>
        <p:txBody>
          <a:bodyPr vert="horz" wrap="square" lIns="0" tIns="12700" rIns="0" bIns="0" rtlCol="0" anchor="t">
            <a:spAutoFit/>
          </a:bodyPr>
          <a:lstStyle/>
          <a:p>
            <a:pPr marL="12700" marR="425450" algn="just">
              <a:lnSpc>
                <a:spcPct val="100000"/>
              </a:lnSpc>
              <a:spcBef>
                <a:spcPts val="100"/>
              </a:spcBef>
            </a:pPr>
            <a:r>
              <a:rPr sz="1200" dirty="0">
                <a:latin typeface="Calibri"/>
                <a:ea typeface="Roboto"/>
                <a:cs typeface="Roboto"/>
              </a:rPr>
              <a:t>Enter</a:t>
            </a:r>
            <a:r>
              <a:rPr sz="1200" spc="-20" dirty="0">
                <a:latin typeface="Calibri"/>
                <a:ea typeface="Roboto"/>
                <a:cs typeface="Roboto"/>
              </a:rPr>
              <a:t> </a:t>
            </a:r>
            <a:r>
              <a:rPr sz="1200" dirty="0">
                <a:latin typeface="Calibri"/>
                <a:ea typeface="Roboto"/>
                <a:cs typeface="Roboto"/>
              </a:rPr>
              <a:t>your</a:t>
            </a:r>
            <a:r>
              <a:rPr sz="1200" spc="-5" dirty="0">
                <a:latin typeface="Calibri"/>
                <a:ea typeface="Roboto"/>
                <a:cs typeface="Roboto"/>
              </a:rPr>
              <a:t> </a:t>
            </a:r>
            <a:r>
              <a:rPr sz="1200" dirty="0">
                <a:latin typeface="Calibri"/>
                <a:ea typeface="Roboto"/>
                <a:cs typeface="Roboto"/>
              </a:rPr>
              <a:t>email</a:t>
            </a:r>
            <a:r>
              <a:rPr lang="en-GB" sz="1200" dirty="0">
                <a:latin typeface="Calibri"/>
                <a:ea typeface="Roboto"/>
                <a:cs typeface="Roboto"/>
              </a:rPr>
              <a:t>.</a:t>
            </a:r>
            <a:endParaRPr lang="en-GB" sz="1200">
              <a:solidFill>
                <a:srgbClr val="000000"/>
              </a:solidFill>
              <a:latin typeface="Calibri"/>
              <a:ea typeface="Roboto"/>
              <a:cs typeface="Roboto"/>
            </a:endParaRPr>
          </a:p>
          <a:p>
            <a:pPr marL="12700" marR="425450" algn="just">
              <a:lnSpc>
                <a:spcPct val="100000"/>
              </a:lnSpc>
              <a:spcBef>
                <a:spcPts val="100"/>
              </a:spcBef>
            </a:pPr>
            <a:endParaRPr sz="1200" dirty="0">
              <a:latin typeface="Calibri"/>
              <a:ea typeface="Roboto"/>
              <a:cs typeface="Roboto"/>
            </a:endParaRPr>
          </a:p>
          <a:p>
            <a:pPr marL="12700" marR="5080">
              <a:spcBef>
                <a:spcPts val="5"/>
              </a:spcBef>
            </a:pPr>
            <a:r>
              <a:rPr lang="en-GB" sz="1200" spc="-20" dirty="0">
                <a:latin typeface="Calibri"/>
                <a:ea typeface="Roboto"/>
                <a:cs typeface="Roboto"/>
              </a:rPr>
              <a:t>You</a:t>
            </a:r>
            <a:r>
              <a:rPr sz="1200" spc="-20" dirty="0">
                <a:latin typeface="Calibri"/>
                <a:ea typeface="Roboto"/>
                <a:cs typeface="Roboto"/>
              </a:rPr>
              <a:t> </a:t>
            </a:r>
            <a:r>
              <a:rPr sz="1200" dirty="0">
                <a:latin typeface="Calibri"/>
                <a:ea typeface="Roboto"/>
                <a:cs typeface="Roboto"/>
              </a:rPr>
              <a:t>will</a:t>
            </a:r>
            <a:r>
              <a:rPr lang="en-GB" sz="1200" dirty="0">
                <a:latin typeface="Calibri"/>
                <a:ea typeface="Roboto"/>
                <a:cs typeface="Roboto"/>
              </a:rPr>
              <a:t> be</a:t>
            </a:r>
            <a:r>
              <a:rPr sz="1200" dirty="0">
                <a:latin typeface="Calibri"/>
                <a:ea typeface="Roboto"/>
                <a:cs typeface="Roboto"/>
              </a:rPr>
              <a:t> email</a:t>
            </a:r>
            <a:r>
              <a:rPr lang="en-GB" sz="1200" dirty="0">
                <a:latin typeface="Calibri"/>
                <a:ea typeface="Roboto"/>
                <a:cs typeface="Roboto"/>
              </a:rPr>
              <a:t>ed</a:t>
            </a:r>
            <a:r>
              <a:rPr sz="1200" dirty="0">
                <a:latin typeface="Calibri"/>
                <a:ea typeface="Roboto"/>
                <a:cs typeface="Roboto"/>
              </a:rPr>
              <a:t> a</a:t>
            </a:r>
            <a:r>
              <a:rPr sz="1200" spc="-15" dirty="0">
                <a:latin typeface="Calibri"/>
                <a:ea typeface="Roboto"/>
                <a:cs typeface="Roboto"/>
              </a:rPr>
              <a:t> </a:t>
            </a:r>
            <a:r>
              <a:rPr lang="en-US" sz="1200" dirty="0">
                <a:latin typeface="Calibri"/>
                <a:ea typeface="Roboto"/>
                <a:cs typeface="Roboto"/>
              </a:rPr>
              <a:t>4-digit code </a:t>
            </a:r>
            <a:r>
              <a:rPr sz="1200" spc="-20" dirty="0">
                <a:latin typeface="Calibri"/>
                <a:ea typeface="Roboto"/>
                <a:cs typeface="Roboto"/>
              </a:rPr>
              <a:t>that</a:t>
            </a:r>
            <a:r>
              <a:rPr sz="1200" dirty="0">
                <a:latin typeface="Calibri"/>
                <a:ea typeface="Roboto"/>
                <a:cs typeface="Roboto"/>
              </a:rPr>
              <a:t> will</a:t>
            </a:r>
            <a:r>
              <a:rPr sz="1200" spc="-5" dirty="0">
                <a:latin typeface="Calibri"/>
                <a:ea typeface="Roboto"/>
                <a:cs typeface="Roboto"/>
              </a:rPr>
              <a:t> </a:t>
            </a:r>
            <a:r>
              <a:rPr sz="1200" dirty="0">
                <a:latin typeface="Calibri"/>
                <a:ea typeface="Roboto"/>
                <a:cs typeface="Roboto"/>
              </a:rPr>
              <a:t>redirect you</a:t>
            </a:r>
            <a:r>
              <a:rPr sz="1200" spc="-15" dirty="0">
                <a:latin typeface="Calibri"/>
                <a:ea typeface="Roboto"/>
                <a:cs typeface="Roboto"/>
              </a:rPr>
              <a:t> </a:t>
            </a:r>
            <a:r>
              <a:rPr sz="1200" dirty="0">
                <a:latin typeface="Calibri"/>
                <a:ea typeface="Roboto"/>
                <a:cs typeface="Roboto"/>
              </a:rPr>
              <a:t>to</a:t>
            </a:r>
            <a:r>
              <a:rPr sz="1200" spc="-5" dirty="0">
                <a:latin typeface="Calibri"/>
                <a:ea typeface="Roboto"/>
                <a:cs typeface="Roboto"/>
              </a:rPr>
              <a:t> </a:t>
            </a:r>
            <a:r>
              <a:rPr sz="1200" dirty="0">
                <a:latin typeface="Calibri"/>
                <a:ea typeface="Roboto"/>
                <a:cs typeface="Roboto"/>
              </a:rPr>
              <a:t>the</a:t>
            </a:r>
            <a:r>
              <a:rPr sz="1200" spc="-15" dirty="0">
                <a:latin typeface="Calibri"/>
                <a:ea typeface="Roboto"/>
                <a:cs typeface="Roboto"/>
              </a:rPr>
              <a:t> </a:t>
            </a:r>
            <a:r>
              <a:rPr sz="1200" dirty="0">
                <a:latin typeface="Calibri"/>
                <a:ea typeface="Roboto"/>
                <a:cs typeface="Roboto"/>
              </a:rPr>
              <a:t>platform</a:t>
            </a:r>
            <a:r>
              <a:rPr sz="1200" spc="-20" dirty="0">
                <a:latin typeface="Calibri"/>
                <a:ea typeface="Roboto"/>
                <a:cs typeface="Roboto"/>
              </a:rPr>
              <a:t>.</a:t>
            </a:r>
            <a:r>
              <a:rPr lang="en-US" sz="1200" spc="-20" dirty="0">
                <a:latin typeface="Calibri"/>
                <a:ea typeface="Roboto"/>
                <a:cs typeface="Roboto"/>
              </a:rPr>
              <a:t> Please contact us if you do not receive the email.  It will come from </a:t>
            </a:r>
            <a:r>
              <a:rPr lang="en-US" sz="1200" spc="-20" dirty="0">
                <a:latin typeface="Calibri"/>
                <a:cs typeface="Calibri"/>
              </a:rPr>
              <a:t>register@totem-app.com</a:t>
            </a:r>
            <a:endParaRPr sz="1200" dirty="0">
              <a:latin typeface="Calibri"/>
              <a:ea typeface="Roboto" panose="02000000000000000000" pitchFamily="2" charset="0"/>
              <a:cs typeface="Calibri"/>
            </a:endParaRPr>
          </a:p>
        </p:txBody>
      </p:sp>
      <p:pic>
        <p:nvPicPr>
          <p:cNvPr id="13" name="Picture 12">
            <a:extLst>
              <a:ext uri="{FF2B5EF4-FFF2-40B4-BE49-F238E27FC236}">
                <a16:creationId xmlns:a16="http://schemas.microsoft.com/office/drawing/2014/main" id="{EC59BDEF-E193-492E-A7FE-CA8821632359}"/>
              </a:ext>
            </a:extLst>
          </p:cNvPr>
          <p:cNvPicPr>
            <a:picLocks noChangeAspect="1"/>
          </p:cNvPicPr>
          <p:nvPr/>
        </p:nvPicPr>
        <p:blipFill>
          <a:blip r:embed="rId3"/>
          <a:stretch>
            <a:fillRect/>
          </a:stretch>
        </p:blipFill>
        <p:spPr>
          <a:xfrm>
            <a:off x="3472873" y="1851097"/>
            <a:ext cx="6729284" cy="4075016"/>
          </a:xfrm>
          <a:prstGeom prst="rect">
            <a:avLst/>
          </a:prstGeom>
          <a:ln>
            <a:solidFill>
              <a:schemeClr val="tx2"/>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A44627-A114-35B4-200F-35053BBE726E}"/>
              </a:ext>
            </a:extLst>
          </p:cNvPr>
          <p:cNvPicPr>
            <a:picLocks noChangeAspect="1"/>
          </p:cNvPicPr>
          <p:nvPr/>
        </p:nvPicPr>
        <p:blipFill>
          <a:blip r:embed="rId2"/>
          <a:stretch>
            <a:fillRect/>
          </a:stretch>
        </p:blipFill>
        <p:spPr>
          <a:xfrm>
            <a:off x="3368967" y="1435656"/>
            <a:ext cx="7162800" cy="4823926"/>
          </a:xfrm>
          <a:prstGeom prst="rect">
            <a:avLst/>
          </a:prstGeom>
        </p:spPr>
      </p:pic>
      <p:sp>
        <p:nvSpPr>
          <p:cNvPr id="5" name="object 5"/>
          <p:cNvSpPr/>
          <p:nvPr/>
        </p:nvSpPr>
        <p:spPr>
          <a:xfrm>
            <a:off x="5273968" y="1447201"/>
            <a:ext cx="886690" cy="253293"/>
          </a:xfrm>
          <a:custGeom>
            <a:avLst/>
            <a:gdLst/>
            <a:ahLst/>
            <a:cxnLst/>
            <a:rect l="l" t="t" r="r" b="b"/>
            <a:pathLst>
              <a:path w="373379" h="251460">
                <a:moveTo>
                  <a:pt x="0" y="251460"/>
                </a:moveTo>
                <a:lnTo>
                  <a:pt x="373379" y="251460"/>
                </a:lnTo>
                <a:lnTo>
                  <a:pt x="373379" y="0"/>
                </a:lnTo>
                <a:lnTo>
                  <a:pt x="0" y="0"/>
                </a:lnTo>
                <a:lnTo>
                  <a:pt x="0" y="251460"/>
                </a:lnTo>
                <a:close/>
              </a:path>
            </a:pathLst>
          </a:custGeom>
          <a:ln w="28575">
            <a:solidFill>
              <a:srgbClr val="FF0000"/>
            </a:solidFill>
          </a:ln>
        </p:spPr>
        <p:txBody>
          <a:bodyPr wrap="square" lIns="0" tIns="0" rIns="0" bIns="0" rtlCol="0"/>
          <a:lstStyle/>
          <a:p>
            <a:endParaRPr/>
          </a:p>
        </p:txBody>
      </p:sp>
      <p:sp>
        <p:nvSpPr>
          <p:cNvPr id="7" name="object 7"/>
          <p:cNvSpPr/>
          <p:nvPr/>
        </p:nvSpPr>
        <p:spPr>
          <a:xfrm>
            <a:off x="3442381" y="2285912"/>
            <a:ext cx="1607380" cy="274320"/>
          </a:xfrm>
          <a:custGeom>
            <a:avLst/>
            <a:gdLst/>
            <a:ahLst/>
            <a:cxnLst/>
            <a:rect l="l" t="t" r="r" b="b"/>
            <a:pathLst>
              <a:path w="1772920" h="274319">
                <a:moveTo>
                  <a:pt x="0" y="274320"/>
                </a:moveTo>
                <a:lnTo>
                  <a:pt x="1772412" y="274320"/>
                </a:lnTo>
                <a:lnTo>
                  <a:pt x="1772412" y="0"/>
                </a:lnTo>
                <a:lnTo>
                  <a:pt x="0" y="0"/>
                </a:lnTo>
                <a:lnTo>
                  <a:pt x="0" y="274320"/>
                </a:lnTo>
                <a:close/>
              </a:path>
            </a:pathLst>
          </a:custGeom>
          <a:ln w="28575">
            <a:solidFill>
              <a:srgbClr val="FF0000"/>
            </a:solidFill>
          </a:ln>
        </p:spPr>
        <p:txBody>
          <a:bodyPr wrap="square" lIns="0" tIns="0" rIns="0" bIns="0" rtlCol="0"/>
          <a:lstStyle/>
          <a:p>
            <a:endParaRPr/>
          </a:p>
        </p:txBody>
      </p:sp>
      <p:sp>
        <p:nvSpPr>
          <p:cNvPr id="9" name="object 9"/>
          <p:cNvSpPr/>
          <p:nvPr/>
        </p:nvSpPr>
        <p:spPr>
          <a:xfrm>
            <a:off x="5108589" y="3078567"/>
            <a:ext cx="632178" cy="253293"/>
          </a:xfrm>
          <a:custGeom>
            <a:avLst/>
            <a:gdLst/>
            <a:ahLst/>
            <a:cxnLst/>
            <a:rect l="l" t="t" r="r" b="b"/>
            <a:pathLst>
              <a:path w="696595" h="251460">
                <a:moveTo>
                  <a:pt x="0" y="251459"/>
                </a:moveTo>
                <a:lnTo>
                  <a:pt x="696467" y="251459"/>
                </a:lnTo>
                <a:lnTo>
                  <a:pt x="696467" y="0"/>
                </a:lnTo>
                <a:lnTo>
                  <a:pt x="0" y="0"/>
                </a:lnTo>
                <a:lnTo>
                  <a:pt x="0" y="251459"/>
                </a:lnTo>
                <a:close/>
              </a:path>
            </a:pathLst>
          </a:custGeom>
          <a:ln w="28575">
            <a:solidFill>
              <a:srgbClr val="FF0000"/>
            </a:solidFill>
          </a:ln>
        </p:spPr>
        <p:txBody>
          <a:bodyPr wrap="square" lIns="0" tIns="0" rIns="0" bIns="0" rtlCol="0"/>
          <a:lstStyle/>
          <a:p>
            <a:endParaRPr/>
          </a:p>
        </p:txBody>
      </p:sp>
      <p:sp>
        <p:nvSpPr>
          <p:cNvPr id="10" name="object 10"/>
          <p:cNvSpPr txBox="1">
            <a:spLocks noGrp="1"/>
          </p:cNvSpPr>
          <p:nvPr>
            <p:ph type="title"/>
          </p:nvPr>
        </p:nvSpPr>
        <p:spPr>
          <a:xfrm>
            <a:off x="270163" y="613253"/>
            <a:ext cx="6296891"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2</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 FIND YOUR</a:t>
            </a:r>
            <a:r>
              <a:rPr lang="en-GB" b="1" spc="-10" dirty="0">
                <a:latin typeface="Roboto" panose="02000000000000000000" pitchFamily="2" charset="0"/>
                <a:ea typeface="Roboto" panose="02000000000000000000" pitchFamily="2" charset="0"/>
                <a:cs typeface="Roboto" panose="02000000000000000000" pitchFamily="2" charset="0"/>
              </a:rPr>
              <a:t> BOOTH</a:t>
            </a:r>
          </a:p>
        </p:txBody>
      </p:sp>
      <p:sp>
        <p:nvSpPr>
          <p:cNvPr id="11" name="object 11"/>
          <p:cNvSpPr txBox="1"/>
          <p:nvPr/>
        </p:nvSpPr>
        <p:spPr>
          <a:xfrm>
            <a:off x="227233" y="1206438"/>
            <a:ext cx="2083504" cy="1146468"/>
          </a:xfrm>
          <a:prstGeom prst="rect">
            <a:avLst/>
          </a:prstGeom>
        </p:spPr>
        <p:txBody>
          <a:bodyPr vert="horz" wrap="square" lIns="0" tIns="12700" rIns="0" bIns="0" rtlCol="0" anchor="t">
            <a:spAutoFit/>
          </a:bodyPr>
          <a:lstStyle/>
          <a:p>
            <a:pPr marL="12700" marR="5080">
              <a:lnSpc>
                <a:spcPct val="100000"/>
              </a:lnSpc>
              <a:spcBef>
                <a:spcPts val="100"/>
              </a:spcBef>
            </a:pPr>
            <a:r>
              <a:rPr sz="1100" dirty="0">
                <a:latin typeface="Roboto"/>
                <a:ea typeface="Roboto"/>
                <a:cs typeface="Roboto"/>
              </a:rPr>
              <a:t>Click</a:t>
            </a:r>
            <a:r>
              <a:rPr sz="1100" spc="90" dirty="0">
                <a:latin typeface="Roboto"/>
                <a:ea typeface="Roboto"/>
                <a:cs typeface="Roboto"/>
              </a:rPr>
              <a:t> </a:t>
            </a:r>
            <a:r>
              <a:rPr sz="1100" dirty="0">
                <a:latin typeface="Roboto"/>
                <a:ea typeface="Roboto"/>
                <a:cs typeface="Roboto"/>
              </a:rPr>
              <a:t>on</a:t>
            </a:r>
            <a:r>
              <a:rPr sz="1100" spc="85" dirty="0">
                <a:latin typeface="Roboto"/>
                <a:ea typeface="Roboto"/>
                <a:cs typeface="Roboto"/>
              </a:rPr>
              <a:t> </a:t>
            </a:r>
            <a:r>
              <a:rPr sz="1100" dirty="0">
                <a:latin typeface="Roboto"/>
                <a:ea typeface="Roboto"/>
                <a:cs typeface="Roboto"/>
              </a:rPr>
              <a:t>the</a:t>
            </a:r>
            <a:r>
              <a:rPr sz="1100" spc="90" dirty="0">
                <a:latin typeface="Roboto"/>
                <a:ea typeface="Roboto"/>
                <a:cs typeface="Roboto"/>
              </a:rPr>
              <a:t> </a:t>
            </a:r>
            <a:r>
              <a:rPr lang="en-US" sz="1100" dirty="0">
                <a:latin typeface="Roboto"/>
                <a:ea typeface="Roboto"/>
                <a:cs typeface="Roboto"/>
              </a:rPr>
              <a:t>Exhibit Hall </a:t>
            </a:r>
            <a:r>
              <a:rPr sz="1100" dirty="0">
                <a:latin typeface="Roboto"/>
                <a:ea typeface="Roboto"/>
                <a:cs typeface="Roboto"/>
              </a:rPr>
              <a:t>to</a:t>
            </a:r>
            <a:r>
              <a:rPr sz="1100" spc="100" dirty="0">
                <a:latin typeface="Roboto"/>
                <a:ea typeface="Roboto"/>
                <a:cs typeface="Roboto"/>
              </a:rPr>
              <a:t> </a:t>
            </a:r>
            <a:r>
              <a:rPr sz="1100" dirty="0">
                <a:latin typeface="Roboto"/>
                <a:ea typeface="Roboto"/>
                <a:cs typeface="Roboto"/>
              </a:rPr>
              <a:t>see</a:t>
            </a:r>
            <a:r>
              <a:rPr sz="1100" spc="85" dirty="0">
                <a:latin typeface="Roboto"/>
                <a:ea typeface="Roboto"/>
                <a:cs typeface="Roboto"/>
              </a:rPr>
              <a:t> </a:t>
            </a:r>
            <a:r>
              <a:rPr sz="1100" spc="-50" dirty="0">
                <a:latin typeface="Roboto"/>
                <a:ea typeface="Roboto"/>
                <a:cs typeface="Roboto"/>
              </a:rPr>
              <a:t>a</a:t>
            </a:r>
            <a:r>
              <a:rPr sz="1100" dirty="0">
                <a:latin typeface="Roboto"/>
                <a:ea typeface="Roboto"/>
                <a:cs typeface="Roboto"/>
              </a:rPr>
              <a:t> list</a:t>
            </a:r>
            <a:r>
              <a:rPr sz="1100" spc="-5" dirty="0">
                <a:latin typeface="Roboto"/>
                <a:ea typeface="Roboto"/>
                <a:cs typeface="Roboto"/>
              </a:rPr>
              <a:t> </a:t>
            </a:r>
            <a:r>
              <a:rPr sz="1100" dirty="0">
                <a:latin typeface="Roboto"/>
                <a:ea typeface="Roboto"/>
                <a:cs typeface="Roboto"/>
              </a:rPr>
              <a:t>of</a:t>
            </a:r>
            <a:r>
              <a:rPr sz="1100" spc="-20" dirty="0">
                <a:latin typeface="Roboto"/>
                <a:ea typeface="Roboto"/>
                <a:cs typeface="Roboto"/>
              </a:rPr>
              <a:t> </a:t>
            </a:r>
            <a:r>
              <a:rPr sz="1100" dirty="0">
                <a:latin typeface="Roboto"/>
                <a:ea typeface="Roboto"/>
                <a:cs typeface="Roboto"/>
              </a:rPr>
              <a:t>all</a:t>
            </a:r>
            <a:r>
              <a:rPr sz="1100" spc="-5" dirty="0">
                <a:latin typeface="Roboto"/>
                <a:ea typeface="Roboto"/>
                <a:cs typeface="Roboto"/>
              </a:rPr>
              <a:t> </a:t>
            </a:r>
            <a:r>
              <a:rPr sz="1100" dirty="0">
                <a:latin typeface="Roboto"/>
                <a:ea typeface="Roboto"/>
                <a:cs typeface="Roboto"/>
              </a:rPr>
              <a:t>sponsors</a:t>
            </a:r>
            <a:r>
              <a:rPr sz="1100" spc="-10" dirty="0">
                <a:latin typeface="Roboto"/>
                <a:ea typeface="Roboto"/>
                <a:cs typeface="Roboto"/>
              </a:rPr>
              <a:t> </a:t>
            </a:r>
            <a:r>
              <a:rPr sz="1100" dirty="0">
                <a:latin typeface="Roboto"/>
                <a:ea typeface="Roboto"/>
                <a:cs typeface="Roboto"/>
              </a:rPr>
              <a:t>and </a:t>
            </a:r>
            <a:r>
              <a:rPr sz="1100" spc="-10" dirty="0">
                <a:latin typeface="Roboto"/>
                <a:ea typeface="Roboto"/>
                <a:cs typeface="Roboto"/>
              </a:rPr>
              <a:t>partners.</a:t>
            </a:r>
          </a:p>
          <a:p>
            <a:pPr marL="12700" marR="5080">
              <a:spcBef>
                <a:spcPts val="100"/>
              </a:spcBef>
            </a:pPr>
            <a:endParaRPr lang="en-US" sz="1100" spc="-10" dirty="0">
              <a:latin typeface="Roboto"/>
              <a:ea typeface="Roboto"/>
              <a:cs typeface="Roboto"/>
            </a:endParaRPr>
          </a:p>
          <a:p>
            <a:pPr marL="12700" marR="5080">
              <a:spcBef>
                <a:spcPts val="100"/>
              </a:spcBef>
            </a:pPr>
            <a:r>
              <a:rPr lang="en-US" sz="1100" spc="-10" dirty="0">
                <a:latin typeface="Roboto"/>
                <a:ea typeface="Roboto"/>
                <a:cs typeface="Roboto"/>
              </a:rPr>
              <a:t>For this event, this tab has been named </a:t>
            </a:r>
            <a:r>
              <a:rPr lang="en-US" sz="1400" b="1" spc="-10" dirty="0">
                <a:latin typeface="Roboto"/>
                <a:ea typeface="Roboto"/>
                <a:cs typeface="Roboto"/>
              </a:rPr>
              <a:t>"Sponsors and Exhibitors"</a:t>
            </a:r>
          </a:p>
        </p:txBody>
      </p:sp>
      <p:sp>
        <p:nvSpPr>
          <p:cNvPr id="12" name="object 12"/>
          <p:cNvSpPr txBox="1"/>
          <p:nvPr/>
        </p:nvSpPr>
        <p:spPr>
          <a:xfrm>
            <a:off x="270163" y="2625245"/>
            <a:ext cx="1791519" cy="351378"/>
          </a:xfrm>
          <a:prstGeom prst="rect">
            <a:avLst/>
          </a:prstGeom>
        </p:spPr>
        <p:txBody>
          <a:bodyPr vert="horz" wrap="square" lIns="0" tIns="12700" rIns="0" bIns="0" rtlCol="0">
            <a:spAutoFit/>
          </a:bodyPr>
          <a:lstStyle/>
          <a:p>
            <a:pPr marL="1270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Search</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0" dirty="0">
                <a:latin typeface="Roboto" panose="02000000000000000000" pitchFamily="2" charset="0"/>
                <a:ea typeface="Roboto" panose="02000000000000000000" pitchFamily="2" charset="0"/>
                <a:cs typeface="Roboto" panose="02000000000000000000" pitchFamily="2" charset="0"/>
              </a:rPr>
              <a:t> </a:t>
            </a:r>
            <a:r>
              <a:rPr lang="en-GB" sz="1100" spc="-10" dirty="0">
                <a:latin typeface="Roboto" panose="02000000000000000000" pitchFamily="2" charset="0"/>
                <a:ea typeface="Roboto" panose="02000000000000000000" pitchFamily="2" charset="0"/>
                <a:cs typeface="Roboto" panose="02000000000000000000" pitchFamily="2" charset="0"/>
              </a:rPr>
              <a:t>company name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13" name="object 13"/>
          <p:cNvSpPr txBox="1"/>
          <p:nvPr/>
        </p:nvSpPr>
        <p:spPr>
          <a:xfrm>
            <a:off x="270163" y="3253311"/>
            <a:ext cx="2083504" cy="351378"/>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Click</a:t>
            </a:r>
            <a:r>
              <a:rPr sz="1100" spc="2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23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“Showcase”</a:t>
            </a:r>
            <a:r>
              <a:rPr sz="1100" b="1" spc="2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4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access</a:t>
            </a:r>
            <a:r>
              <a:rPr sz="1100" dirty="0">
                <a:latin typeface="Roboto" panose="02000000000000000000" pitchFamily="2" charset="0"/>
                <a:ea typeface="Roboto" panose="02000000000000000000" pitchFamily="2" charset="0"/>
                <a:cs typeface="Roboto" panose="02000000000000000000" pitchFamily="2" charset="0"/>
              </a:rPr>
              <a:t> the</a:t>
            </a:r>
            <a:r>
              <a:rPr sz="1100" spc="-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booth.</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Rounded Corners 13">
            <a:extLst>
              <a:ext uri="{FF2B5EF4-FFF2-40B4-BE49-F238E27FC236}">
                <a16:creationId xmlns:a16="http://schemas.microsoft.com/office/drawing/2014/main" id="{7892D8FE-C20C-9063-239F-8542506D037A}"/>
              </a:ext>
            </a:extLst>
          </p:cNvPr>
          <p:cNvSpPr/>
          <p:nvPr/>
        </p:nvSpPr>
        <p:spPr>
          <a:xfrm>
            <a:off x="5288186" y="1501137"/>
            <a:ext cx="863236" cy="167874"/>
          </a:xfrm>
          <a:prstGeom prst="roundRect">
            <a:avLst/>
          </a:prstGeom>
          <a:solidFill>
            <a:srgbClr val="87C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latin typeface="Roboto" panose="02000000000000000000" pitchFamily="2" charset="0"/>
                <a:ea typeface="Roboto" panose="02000000000000000000" pitchFamily="2" charset="0"/>
                <a:cs typeface="Roboto" panose="02000000000000000000" pitchFamily="2" charset="0"/>
              </a:rPr>
              <a:t>Exhibit Hall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B019E9D-CFF9-4444-AC11-5AF735CC69EE}"/>
              </a:ext>
            </a:extLst>
          </p:cNvPr>
          <p:cNvPicPr>
            <a:picLocks noChangeAspect="1"/>
          </p:cNvPicPr>
          <p:nvPr/>
        </p:nvPicPr>
        <p:blipFill>
          <a:blip r:embed="rId3"/>
          <a:stretch>
            <a:fillRect/>
          </a:stretch>
        </p:blipFill>
        <p:spPr>
          <a:xfrm>
            <a:off x="2814460" y="894797"/>
            <a:ext cx="8597656" cy="5845208"/>
          </a:xfrm>
          <a:prstGeom prst="rect">
            <a:avLst/>
          </a:prstGeom>
        </p:spPr>
      </p:pic>
      <p:pic>
        <p:nvPicPr>
          <p:cNvPr id="4" name="object 4"/>
          <p:cNvPicPr/>
          <p:nvPr/>
        </p:nvPicPr>
        <p:blipFill>
          <a:blip r:embed="rId4" cstate="print"/>
          <a:stretch>
            <a:fillRect/>
          </a:stretch>
        </p:blipFill>
        <p:spPr>
          <a:xfrm>
            <a:off x="9638206" y="4689345"/>
            <a:ext cx="1245107" cy="374904"/>
          </a:xfrm>
          <a:prstGeom prst="rect">
            <a:avLst/>
          </a:prstGeom>
        </p:spPr>
      </p:pic>
      <p:pic>
        <p:nvPicPr>
          <p:cNvPr id="5" name="object 5"/>
          <p:cNvPicPr/>
          <p:nvPr/>
        </p:nvPicPr>
        <p:blipFill>
          <a:blip r:embed="rId5" cstate="print"/>
          <a:stretch>
            <a:fillRect/>
          </a:stretch>
        </p:blipFill>
        <p:spPr>
          <a:xfrm>
            <a:off x="10660810" y="4174232"/>
            <a:ext cx="623316" cy="263651"/>
          </a:xfrm>
          <a:prstGeom prst="rect">
            <a:avLst/>
          </a:prstGeom>
        </p:spPr>
      </p:pic>
      <p:sp>
        <p:nvSpPr>
          <p:cNvPr id="7" name="object 7"/>
          <p:cNvSpPr/>
          <p:nvPr/>
        </p:nvSpPr>
        <p:spPr>
          <a:xfrm>
            <a:off x="3490859" y="3758575"/>
            <a:ext cx="905649" cy="253365"/>
          </a:xfrm>
          <a:custGeom>
            <a:avLst/>
            <a:gdLst/>
            <a:ahLst/>
            <a:cxnLst/>
            <a:rect l="l" t="t" r="r" b="b"/>
            <a:pathLst>
              <a:path w="731520" h="253364">
                <a:moveTo>
                  <a:pt x="0" y="252984"/>
                </a:moveTo>
                <a:lnTo>
                  <a:pt x="731520" y="252984"/>
                </a:lnTo>
                <a:lnTo>
                  <a:pt x="731520" y="0"/>
                </a:lnTo>
                <a:lnTo>
                  <a:pt x="0" y="0"/>
                </a:lnTo>
                <a:lnTo>
                  <a:pt x="0" y="252984"/>
                </a:lnTo>
                <a:close/>
              </a:path>
            </a:pathLst>
          </a:custGeom>
          <a:ln w="28575">
            <a:solidFill>
              <a:srgbClr val="FF0000"/>
            </a:solidFill>
          </a:ln>
        </p:spPr>
        <p:txBody>
          <a:bodyPr wrap="square" lIns="0" tIns="0" rIns="0" bIns="0" rtlCol="0"/>
          <a:lstStyle/>
          <a:p>
            <a:endParaRPr/>
          </a:p>
        </p:txBody>
      </p:sp>
      <p:sp>
        <p:nvSpPr>
          <p:cNvPr id="9" name="object 9"/>
          <p:cNvSpPr/>
          <p:nvPr/>
        </p:nvSpPr>
        <p:spPr>
          <a:xfrm>
            <a:off x="10606708" y="1292847"/>
            <a:ext cx="731520" cy="314037"/>
          </a:xfrm>
          <a:custGeom>
            <a:avLst/>
            <a:gdLst/>
            <a:ahLst/>
            <a:cxnLst/>
            <a:rect l="l" t="t" r="r" b="b"/>
            <a:pathLst>
              <a:path w="731520" h="251459">
                <a:moveTo>
                  <a:pt x="0" y="251460"/>
                </a:moveTo>
                <a:lnTo>
                  <a:pt x="731520" y="251460"/>
                </a:lnTo>
                <a:lnTo>
                  <a:pt x="731520" y="0"/>
                </a:lnTo>
                <a:lnTo>
                  <a:pt x="0" y="0"/>
                </a:lnTo>
                <a:lnTo>
                  <a:pt x="0" y="251460"/>
                </a:lnTo>
                <a:close/>
              </a:path>
            </a:pathLst>
          </a:custGeom>
          <a:ln w="28575">
            <a:solidFill>
              <a:srgbClr val="FF0000"/>
            </a:solidFill>
          </a:ln>
        </p:spPr>
        <p:txBody>
          <a:bodyPr wrap="square" lIns="0" tIns="0" rIns="0" bIns="0" rtlCol="0"/>
          <a:lstStyle/>
          <a:p>
            <a:endParaRPr/>
          </a:p>
        </p:txBody>
      </p:sp>
      <p:sp>
        <p:nvSpPr>
          <p:cNvPr id="11" name="object 11"/>
          <p:cNvSpPr/>
          <p:nvPr/>
        </p:nvSpPr>
        <p:spPr>
          <a:xfrm>
            <a:off x="9766222" y="2715488"/>
            <a:ext cx="1446723" cy="314036"/>
          </a:xfrm>
          <a:custGeom>
            <a:avLst/>
            <a:gdLst/>
            <a:ahLst/>
            <a:cxnLst/>
            <a:rect l="l" t="t" r="r" b="b"/>
            <a:pathLst>
              <a:path w="1397634" h="251460">
                <a:moveTo>
                  <a:pt x="0" y="251460"/>
                </a:moveTo>
                <a:lnTo>
                  <a:pt x="1397507" y="251460"/>
                </a:lnTo>
                <a:lnTo>
                  <a:pt x="1397507" y="0"/>
                </a:lnTo>
                <a:lnTo>
                  <a:pt x="0" y="0"/>
                </a:lnTo>
                <a:lnTo>
                  <a:pt x="0" y="251460"/>
                </a:lnTo>
                <a:close/>
              </a:path>
            </a:pathLst>
          </a:custGeom>
          <a:ln w="28575">
            <a:solidFill>
              <a:srgbClr val="FF0000"/>
            </a:solidFill>
          </a:ln>
        </p:spPr>
        <p:txBody>
          <a:bodyPr wrap="square" lIns="0" tIns="0" rIns="0" bIns="0" rtlCol="0"/>
          <a:lstStyle/>
          <a:p>
            <a:endParaRPr/>
          </a:p>
        </p:txBody>
      </p:sp>
      <p:sp>
        <p:nvSpPr>
          <p:cNvPr id="13" name="object 13"/>
          <p:cNvSpPr/>
          <p:nvPr/>
        </p:nvSpPr>
        <p:spPr>
          <a:xfrm>
            <a:off x="3060101" y="3182225"/>
            <a:ext cx="1437005" cy="381762"/>
          </a:xfrm>
          <a:custGeom>
            <a:avLst/>
            <a:gdLst/>
            <a:ahLst/>
            <a:cxnLst/>
            <a:rect l="l" t="t" r="r" b="b"/>
            <a:pathLst>
              <a:path w="356870" h="251460">
                <a:moveTo>
                  <a:pt x="0" y="251460"/>
                </a:moveTo>
                <a:lnTo>
                  <a:pt x="356615" y="251460"/>
                </a:lnTo>
                <a:lnTo>
                  <a:pt x="356615" y="0"/>
                </a:lnTo>
                <a:lnTo>
                  <a:pt x="0" y="0"/>
                </a:lnTo>
                <a:lnTo>
                  <a:pt x="0" y="251460"/>
                </a:lnTo>
                <a:close/>
              </a:path>
            </a:pathLst>
          </a:custGeom>
          <a:ln w="28575">
            <a:solidFill>
              <a:srgbClr val="FF0000"/>
            </a:solidFill>
          </a:ln>
        </p:spPr>
        <p:txBody>
          <a:bodyPr wrap="square" lIns="0" tIns="0" rIns="0" bIns="0" rtlCol="0"/>
          <a:lstStyle/>
          <a:p>
            <a:endParaRPr/>
          </a:p>
        </p:txBody>
      </p:sp>
      <p:sp>
        <p:nvSpPr>
          <p:cNvPr id="15" name="object 15"/>
          <p:cNvSpPr/>
          <p:nvPr/>
        </p:nvSpPr>
        <p:spPr>
          <a:xfrm>
            <a:off x="3028237" y="4216522"/>
            <a:ext cx="731520" cy="253365"/>
          </a:xfrm>
          <a:custGeom>
            <a:avLst/>
            <a:gdLst/>
            <a:ahLst/>
            <a:cxnLst/>
            <a:rect l="l" t="t" r="r" b="b"/>
            <a:pathLst>
              <a:path w="731520" h="253364">
                <a:moveTo>
                  <a:pt x="0" y="252984"/>
                </a:moveTo>
                <a:lnTo>
                  <a:pt x="731520" y="252984"/>
                </a:lnTo>
                <a:lnTo>
                  <a:pt x="731520" y="0"/>
                </a:lnTo>
                <a:lnTo>
                  <a:pt x="0" y="0"/>
                </a:lnTo>
                <a:lnTo>
                  <a:pt x="0" y="252984"/>
                </a:lnTo>
                <a:close/>
              </a:path>
            </a:pathLst>
          </a:custGeom>
          <a:ln w="28575">
            <a:solidFill>
              <a:srgbClr val="FF0000"/>
            </a:solidFill>
          </a:ln>
        </p:spPr>
        <p:txBody>
          <a:bodyPr wrap="square" lIns="0" tIns="0" rIns="0" bIns="0" rtlCol="0"/>
          <a:lstStyle/>
          <a:p>
            <a:endParaRPr/>
          </a:p>
        </p:txBody>
      </p:sp>
      <p:sp>
        <p:nvSpPr>
          <p:cNvPr id="17" name="object 17"/>
          <p:cNvSpPr/>
          <p:nvPr/>
        </p:nvSpPr>
        <p:spPr>
          <a:xfrm>
            <a:off x="9269408" y="4142991"/>
            <a:ext cx="2041896" cy="932815"/>
          </a:xfrm>
          <a:custGeom>
            <a:avLst/>
            <a:gdLst/>
            <a:ahLst/>
            <a:cxnLst/>
            <a:rect l="l" t="t" r="r" b="b"/>
            <a:pathLst>
              <a:path w="1849120" h="932814">
                <a:moveTo>
                  <a:pt x="0" y="932688"/>
                </a:moveTo>
                <a:lnTo>
                  <a:pt x="1848611" y="932688"/>
                </a:lnTo>
                <a:lnTo>
                  <a:pt x="1848611" y="0"/>
                </a:lnTo>
                <a:lnTo>
                  <a:pt x="0" y="0"/>
                </a:lnTo>
                <a:lnTo>
                  <a:pt x="0" y="932688"/>
                </a:lnTo>
                <a:close/>
              </a:path>
            </a:pathLst>
          </a:custGeom>
          <a:ln w="28574">
            <a:solidFill>
              <a:srgbClr val="FF0000"/>
            </a:solidFill>
          </a:ln>
        </p:spPr>
        <p:txBody>
          <a:bodyPr wrap="square" lIns="0" tIns="0" rIns="0" bIns="0" rtlCol="0"/>
          <a:lstStyle/>
          <a:p>
            <a:endParaRPr/>
          </a:p>
        </p:txBody>
      </p:sp>
      <p:sp>
        <p:nvSpPr>
          <p:cNvPr id="18" name="object 18"/>
          <p:cNvSpPr txBox="1">
            <a:spLocks noGrp="1"/>
          </p:cNvSpPr>
          <p:nvPr>
            <p:ph type="title"/>
          </p:nvPr>
        </p:nvSpPr>
        <p:spPr>
          <a:xfrm>
            <a:off x="219317" y="576136"/>
            <a:ext cx="6543084"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3</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15" dirty="0">
                <a:latin typeface="Roboto" panose="02000000000000000000" pitchFamily="2" charset="0"/>
                <a:ea typeface="Roboto" panose="02000000000000000000" pitchFamily="2" charset="0"/>
                <a:cs typeface="Roboto" panose="02000000000000000000" pitchFamily="2" charset="0"/>
              </a:rPr>
              <a:t> BUILD YOUR BOOTH</a:t>
            </a:r>
            <a:endParaRPr lang="en-GB" b="1" spc="-10" dirty="0">
              <a:latin typeface="Roboto" panose="02000000000000000000" pitchFamily="2" charset="0"/>
              <a:ea typeface="Roboto" panose="02000000000000000000" pitchFamily="2" charset="0"/>
              <a:cs typeface="Roboto" panose="02000000000000000000" pitchFamily="2" charset="0"/>
            </a:endParaRPr>
          </a:p>
        </p:txBody>
      </p:sp>
      <p:sp>
        <p:nvSpPr>
          <p:cNvPr id="19" name="object 19"/>
          <p:cNvSpPr txBox="1"/>
          <p:nvPr/>
        </p:nvSpPr>
        <p:spPr>
          <a:xfrm>
            <a:off x="111226" y="1280598"/>
            <a:ext cx="2588175" cy="1028487"/>
          </a:xfrm>
          <a:prstGeom prst="rect">
            <a:avLst/>
          </a:prstGeom>
        </p:spPr>
        <p:txBody>
          <a:bodyPr vert="horz" wrap="square" lIns="0" tIns="12700" rIns="0" bIns="0" rtlCol="0">
            <a:spAutoFit/>
          </a:bodyPr>
          <a:lstStyle/>
          <a:p>
            <a:pPr marL="12700" marR="5715">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You</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settings,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3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“Edit</a:t>
            </a:r>
            <a:r>
              <a:rPr sz="1100" dirty="0">
                <a:latin typeface="Roboto" panose="02000000000000000000" pitchFamily="2" charset="0"/>
                <a:ea typeface="Roboto" panose="02000000000000000000" pitchFamily="2" charset="0"/>
                <a:cs typeface="Roboto" panose="02000000000000000000" pitchFamily="2" charset="0"/>
              </a:rPr>
              <a:t> Stand”.</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Only</a:t>
            </a:r>
            <a:r>
              <a:rPr sz="1100" spc="-5" dirty="0">
                <a:latin typeface="Roboto" panose="02000000000000000000" pitchFamily="2" charset="0"/>
                <a:ea typeface="Roboto" panose="02000000000000000000" pitchFamily="2" charset="0"/>
                <a:cs typeface="Roboto" panose="02000000000000000000" pitchFamily="2" charset="0"/>
              </a:rPr>
              <a:t> </a:t>
            </a:r>
            <a:r>
              <a:rPr sz="1100" b="1" dirty="0">
                <a:uFill>
                  <a:solidFill>
                    <a:srgbClr val="000000"/>
                  </a:solidFill>
                </a:uFill>
                <a:latin typeface="Roboto" panose="02000000000000000000" pitchFamily="2" charset="0"/>
                <a:ea typeface="Roboto" panose="02000000000000000000" pitchFamily="2" charset="0"/>
                <a:cs typeface="Roboto" panose="02000000000000000000" pitchFamily="2" charset="0"/>
              </a:rPr>
              <a:t>representatives</a:t>
            </a:r>
            <a:r>
              <a:rPr sz="1100" b="1"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edit</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booth.</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pPr>
            <a:r>
              <a:rPr sz="1100" dirty="0">
                <a:latin typeface="Roboto" panose="02000000000000000000" pitchFamily="2" charset="0"/>
                <a:ea typeface="Roboto" panose="02000000000000000000" pitchFamily="2" charset="0"/>
                <a:cs typeface="Roboto" panose="02000000000000000000" pitchFamily="2" charset="0"/>
              </a:rPr>
              <a:t>If</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 don’t</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have</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this permission,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please send</a:t>
            </a:r>
            <a:r>
              <a:rPr sz="1100" spc="5"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an</a:t>
            </a:r>
            <a:r>
              <a:rPr sz="1100" dirty="0">
                <a:latin typeface="Roboto" panose="02000000000000000000" pitchFamily="2" charset="0"/>
                <a:ea typeface="Roboto" panose="02000000000000000000" pitchFamily="2" charset="0"/>
                <a:cs typeface="Roboto" panose="02000000000000000000" pitchFamily="2" charset="0"/>
              </a:rPr>
              <a:t> email </a:t>
            </a:r>
            <a:r>
              <a:rPr lang="en-US" sz="1100" dirty="0">
                <a:latin typeface="Roboto" panose="02000000000000000000" pitchFamily="2" charset="0"/>
                <a:ea typeface="Roboto" panose="02000000000000000000" pitchFamily="2" charset="0"/>
                <a:cs typeface="Roboto" panose="02000000000000000000" pitchFamily="2" charset="0"/>
              </a:rPr>
              <a:t>to your Informa contact.</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21" name="object 21"/>
          <p:cNvSpPr txBox="1"/>
          <p:nvPr/>
        </p:nvSpPr>
        <p:spPr>
          <a:xfrm>
            <a:off x="96981" y="4990361"/>
            <a:ext cx="2616667" cy="689932"/>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Guest</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book</a:t>
            </a:r>
            <a:r>
              <a:rPr sz="1100" dirty="0">
                <a:latin typeface="Roboto" panose="02000000000000000000" pitchFamily="2" charset="0"/>
                <a:ea typeface="Roboto" panose="02000000000000000000" pitchFamily="2" charset="0"/>
                <a:cs typeface="Roboto" panose="02000000000000000000" pitchFamily="2" charset="0"/>
              </a:rPr>
              <a:t>:</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Lead</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capture</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tool</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that</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be </a:t>
            </a:r>
            <a:r>
              <a:rPr sz="1100" spc="-20" dirty="0">
                <a:latin typeface="Roboto" panose="02000000000000000000" pitchFamily="2" charset="0"/>
                <a:ea typeface="Roboto" panose="02000000000000000000" pitchFamily="2" charset="0"/>
                <a:cs typeface="Roboto" panose="02000000000000000000" pitchFamily="2" charset="0"/>
              </a:rPr>
              <a:t>used</a:t>
            </a:r>
            <a:r>
              <a:rPr sz="1100" dirty="0">
                <a:latin typeface="Roboto" panose="02000000000000000000" pitchFamily="2" charset="0"/>
                <a:ea typeface="Roboto" panose="02000000000000000000" pitchFamily="2" charset="0"/>
                <a:cs typeface="Roboto" panose="02000000000000000000" pitchFamily="2" charset="0"/>
              </a:rPr>
              <a:t> by attendees. You</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export</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list</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a:t>
            </a:r>
            <a:r>
              <a:rPr sz="1100" spc="-1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guests</a:t>
            </a:r>
            <a:r>
              <a:rPr sz="1100" dirty="0">
                <a:latin typeface="Roboto" panose="02000000000000000000" pitchFamily="2" charset="0"/>
                <a:ea typeface="Roboto" panose="02000000000000000000" pitchFamily="2" charset="0"/>
                <a:cs typeface="Roboto" panose="02000000000000000000" pitchFamily="2" charset="0"/>
              </a:rPr>
              <a:t> who</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signed</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Spreadsheet</a:t>
            </a:r>
            <a:r>
              <a:rPr sz="1100" spc="1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icon.</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4E5D8E2C-1EF2-88E2-578A-C7116A6D89FC}"/>
              </a:ext>
            </a:extLst>
          </p:cNvPr>
          <p:cNvSpPr txBox="1"/>
          <p:nvPr/>
        </p:nvSpPr>
        <p:spPr>
          <a:xfrm>
            <a:off x="43714" y="2596998"/>
            <a:ext cx="2826327" cy="2454518"/>
          </a:xfrm>
          <a:prstGeom prst="rect">
            <a:avLst/>
          </a:prstGeom>
          <a:noFill/>
        </p:spPr>
        <p:txBody>
          <a:bodyPr wrap="square" rtlCol="0">
            <a:spAutoFit/>
          </a:bodyPr>
          <a:lstStyle/>
          <a:p>
            <a:r>
              <a:rPr lang="en-GB" sz="1100" b="1" dirty="0">
                <a:latin typeface="Roboto" panose="02000000000000000000" pitchFamily="2" charset="0"/>
                <a:ea typeface="Roboto" panose="02000000000000000000" pitchFamily="2" charset="0"/>
                <a:cs typeface="Roboto" panose="02000000000000000000" pitchFamily="2" charset="0"/>
              </a:rPr>
              <a:t>Book Meeting &amp; Chat Now: </a:t>
            </a:r>
            <a:r>
              <a:rPr lang="en-GB" sz="1100" dirty="0">
                <a:latin typeface="Roboto" panose="02000000000000000000" pitchFamily="2" charset="0"/>
                <a:ea typeface="Roboto" panose="02000000000000000000" pitchFamily="2" charset="0"/>
                <a:cs typeface="Roboto" panose="02000000000000000000" pitchFamily="2" charset="0"/>
              </a:rPr>
              <a:t>Interactive tools that can be used by attendees to either book a meeting with Reps or send a message on Chat.</a:t>
            </a:r>
            <a:endParaRPr lang="en-GB" sz="1100" b="1" dirty="0">
              <a:latin typeface="Roboto" panose="02000000000000000000" pitchFamily="2" charset="0"/>
              <a:ea typeface="Roboto" panose="02000000000000000000" pitchFamily="2" charset="0"/>
              <a:cs typeface="Roboto" panose="02000000000000000000" pitchFamily="2" charset="0"/>
            </a:endParaRPr>
          </a:p>
          <a:p>
            <a:endParaRPr lang="en-GB" sz="1100" b="1"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Social media links </a:t>
            </a:r>
          </a:p>
          <a:p>
            <a:endParaRPr lang="en-GB" sz="1100" b="1"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Representatives</a:t>
            </a:r>
            <a:r>
              <a:rPr lang="en-GB" sz="1100" dirty="0">
                <a:latin typeface="Roboto" panose="02000000000000000000" pitchFamily="2" charset="0"/>
                <a:ea typeface="Roboto" panose="02000000000000000000" pitchFamily="2" charset="0"/>
                <a:cs typeface="Roboto" panose="02000000000000000000" pitchFamily="2" charset="0"/>
              </a:rPr>
              <a:t>: will show all registered staff from your company attending the show (all attendee’s will be registered 2 weeks before the event).</a:t>
            </a:r>
          </a:p>
          <a:p>
            <a:endParaRPr lang="en-GB" sz="1100" dirty="0">
              <a:latin typeface="Roboto" panose="02000000000000000000" pitchFamily="2" charset="0"/>
              <a:ea typeface="Roboto" panose="02000000000000000000" pitchFamily="2" charset="0"/>
              <a:cs typeface="Roboto" panose="02000000000000000000" pitchFamily="2" charset="0"/>
            </a:endParaRPr>
          </a:p>
          <a:p>
            <a:r>
              <a:rPr lang="en-GB" sz="1100" b="1" dirty="0">
                <a:latin typeface="Roboto" panose="02000000000000000000" pitchFamily="2" charset="0"/>
                <a:ea typeface="Roboto" panose="02000000000000000000" pitchFamily="2" charset="0"/>
                <a:cs typeface="Roboto" panose="02000000000000000000" pitchFamily="2" charset="0"/>
              </a:rPr>
              <a:t>About: </a:t>
            </a:r>
            <a:r>
              <a:rPr lang="en-GB" sz="1100" dirty="0">
                <a:latin typeface="Roboto" panose="02000000000000000000" pitchFamily="2" charset="0"/>
                <a:ea typeface="Roboto" panose="02000000000000000000" pitchFamily="2" charset="0"/>
                <a:cs typeface="Roboto" panose="02000000000000000000" pitchFamily="2" charset="0"/>
              </a:rPr>
              <a:t>short company description</a:t>
            </a:r>
          </a:p>
          <a:p>
            <a:endParaRPr lang="en-GB" sz="105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208279" y="1343961"/>
            <a:ext cx="2821249" cy="1367041"/>
          </a:xfrm>
          <a:prstGeom prst="rect">
            <a:avLst/>
          </a:prstGeom>
        </p:spPr>
        <p:txBody>
          <a:bodyPr vert="horz" wrap="square" lIns="0" tIns="12700" rIns="0" bIns="0" rtlCol="0">
            <a:spAutoFit/>
          </a:bodyPr>
          <a:lstStyle/>
          <a:p>
            <a:pPr marL="12700" marR="7620" algn="just">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Details:</a:t>
            </a:r>
            <a:r>
              <a:rPr sz="1100" b="1"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overview</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booth.</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edit</a:t>
            </a:r>
            <a:r>
              <a:rPr sz="1100" dirty="0">
                <a:latin typeface="Roboto" panose="02000000000000000000" pitchFamily="2" charset="0"/>
                <a:ea typeface="Roboto" panose="02000000000000000000" pitchFamily="2" charset="0"/>
                <a:cs typeface="Roboto" panose="02000000000000000000" pitchFamily="2" charset="0"/>
              </a:rPr>
              <a:t> all</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company</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details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such</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as</a:t>
            </a:r>
            <a:r>
              <a:rPr sz="1100" spc="35" dirty="0">
                <a:latin typeface="Roboto" panose="02000000000000000000" pitchFamily="2" charset="0"/>
                <a:ea typeface="Roboto" panose="02000000000000000000" pitchFamily="2" charset="0"/>
                <a:cs typeface="Roboto" panose="02000000000000000000" pitchFamily="2" charset="0"/>
              </a:rPr>
              <a:t> </a:t>
            </a:r>
            <a:r>
              <a:rPr lang="en-GB" sz="1100" spc="35"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About</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Us</a:t>
            </a:r>
            <a:r>
              <a:rPr lang="en-GB" sz="110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t>
            </a:r>
            <a:r>
              <a:rPr sz="1100" spc="45" dirty="0">
                <a:latin typeface="Roboto" panose="02000000000000000000" pitchFamily="2" charset="0"/>
                <a:ea typeface="Roboto" panose="02000000000000000000" pitchFamily="2" charset="0"/>
                <a:cs typeface="Roboto" panose="02000000000000000000" pitchFamily="2" charset="0"/>
              </a:rPr>
              <a:t> </a:t>
            </a:r>
            <a:r>
              <a:rPr lang="en-GB" sz="1100" spc="45" dirty="0">
                <a:latin typeface="Roboto" panose="02000000000000000000" pitchFamily="2" charset="0"/>
                <a:ea typeface="Roboto" panose="02000000000000000000" pitchFamily="2" charset="0"/>
                <a:cs typeface="Roboto" panose="02000000000000000000" pitchFamily="2" charset="0"/>
              </a:rPr>
              <a:t>'</a:t>
            </a:r>
            <a:r>
              <a:rPr lang="en-GB" sz="1100" spc="-20" dirty="0">
                <a:latin typeface="Roboto" panose="02000000000000000000" pitchFamily="2" charset="0"/>
                <a:ea typeface="Roboto" panose="02000000000000000000" pitchFamily="2" charset="0"/>
                <a:cs typeface="Roboto" panose="02000000000000000000" pitchFamily="2" charset="0"/>
              </a:rPr>
              <a:t>L</a:t>
            </a:r>
            <a:r>
              <a:rPr sz="1100" spc="-20" dirty="0" err="1">
                <a:latin typeface="Roboto" panose="02000000000000000000" pitchFamily="2" charset="0"/>
                <a:ea typeface="Roboto" panose="02000000000000000000" pitchFamily="2" charset="0"/>
                <a:cs typeface="Roboto" panose="02000000000000000000" pitchFamily="2" charset="0"/>
              </a:rPr>
              <a:t>ogo</a:t>
            </a:r>
            <a:r>
              <a:rPr lang="en-GB" sz="1100" spc="-20" dirty="0">
                <a:latin typeface="Roboto" panose="02000000000000000000" pitchFamily="2" charset="0"/>
                <a:ea typeface="Roboto" panose="02000000000000000000" pitchFamily="2" charset="0"/>
                <a:cs typeface="Roboto" panose="02000000000000000000" pitchFamily="2" charset="0"/>
              </a:rPr>
              <a:t>'</a:t>
            </a:r>
            <a:r>
              <a:rPr sz="1100" spc="-2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'B</a:t>
            </a:r>
            <a:r>
              <a:rPr sz="1100" dirty="0" err="1">
                <a:latin typeface="Roboto" panose="02000000000000000000" pitchFamily="2" charset="0"/>
                <a:ea typeface="Roboto" panose="02000000000000000000" pitchFamily="2" charset="0"/>
                <a:cs typeface="Roboto" panose="02000000000000000000" pitchFamily="2" charset="0"/>
              </a:rPr>
              <a:t>ackground</a:t>
            </a:r>
            <a:r>
              <a:rPr lang="en-GB" sz="110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t>
            </a:r>
            <a:r>
              <a:rPr sz="1100" spc="-5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etc.</a:t>
            </a:r>
            <a:r>
              <a:rPr lang="en-US" sz="1100" spc="-20" dirty="0">
                <a:latin typeface="Roboto" panose="02000000000000000000" pitchFamily="2" charset="0"/>
                <a:ea typeface="Roboto" panose="02000000000000000000" pitchFamily="2" charset="0"/>
                <a:cs typeface="Roboto" panose="02000000000000000000" pitchFamily="2" charset="0"/>
              </a:rPr>
              <a:t> Specs are listed besides each editable option.</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5"/>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algn="just">
              <a:lnSpc>
                <a:spcPct val="100000"/>
              </a:lnSpc>
            </a:pPr>
            <a:r>
              <a:rPr sz="1100" dirty="0">
                <a:latin typeface="Roboto" panose="02000000000000000000" pitchFamily="2" charset="0"/>
                <a:ea typeface="Roboto" panose="02000000000000000000" pitchFamily="2" charset="0"/>
                <a:cs typeface="Roboto" panose="02000000000000000000" pitchFamily="2" charset="0"/>
              </a:rPr>
              <a:t>Don’t</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forget</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save</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changes</a:t>
            </a:r>
            <a:r>
              <a:rPr sz="1100" spc="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55"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on</a:t>
            </a:r>
            <a:r>
              <a:rPr lang="en-GB" sz="1100" spc="-2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“Update</a:t>
            </a:r>
            <a:r>
              <a:rPr sz="1100" b="1" spc="-3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About</a:t>
            </a:r>
            <a:r>
              <a:rPr sz="1100" b="1" spc="20" dirty="0">
                <a:latin typeface="Roboto" panose="02000000000000000000" pitchFamily="2" charset="0"/>
                <a:ea typeface="Roboto" panose="02000000000000000000" pitchFamily="2" charset="0"/>
                <a:cs typeface="Roboto" panose="02000000000000000000" pitchFamily="2" charset="0"/>
              </a:rPr>
              <a:t> </a:t>
            </a:r>
            <a:r>
              <a:rPr sz="1100" b="1" spc="-20" dirty="0">
                <a:latin typeface="Roboto" panose="02000000000000000000" pitchFamily="2" charset="0"/>
                <a:ea typeface="Roboto" panose="02000000000000000000" pitchFamily="2" charset="0"/>
                <a:cs typeface="Roboto" panose="02000000000000000000" pitchFamily="2" charset="0"/>
              </a:rPr>
              <a:t>Us”</a:t>
            </a:r>
            <a:r>
              <a:rPr lang="en-GB" sz="1100" b="1" spc="-20" dirty="0">
                <a:latin typeface="Roboto" panose="02000000000000000000" pitchFamily="2" charset="0"/>
                <a:ea typeface="Roboto" panose="02000000000000000000" pitchFamily="2" charset="0"/>
                <a:cs typeface="Roboto" panose="02000000000000000000" pitchFamily="2" charset="0"/>
              </a:rPr>
              <a:t> </a:t>
            </a:r>
            <a:r>
              <a:rPr lang="en-GB" sz="1100" spc="-20" dirty="0">
                <a:latin typeface="Roboto" panose="02000000000000000000" pitchFamily="2" charset="0"/>
                <a:ea typeface="Roboto" panose="02000000000000000000" pitchFamily="2" charset="0"/>
                <a:cs typeface="Roboto" panose="02000000000000000000" pitchFamily="2" charset="0"/>
              </a:rPr>
              <a:t>a</a:t>
            </a:r>
            <a:r>
              <a:rPr lang="en-US" sz="1100" spc="-20" dirty="0">
                <a:latin typeface="Roboto" panose="02000000000000000000" pitchFamily="2" charset="0"/>
                <a:ea typeface="Roboto" panose="02000000000000000000" pitchFamily="2" charset="0"/>
                <a:cs typeface="Roboto" panose="02000000000000000000" pitchFamily="2" charset="0"/>
              </a:rPr>
              <a:t>t the bottom of the page.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9" name="object 9"/>
          <p:cNvSpPr txBox="1"/>
          <p:nvPr/>
        </p:nvSpPr>
        <p:spPr>
          <a:xfrm>
            <a:off x="237722" y="3840568"/>
            <a:ext cx="2791806" cy="1728678"/>
          </a:xfrm>
          <a:prstGeom prst="rect">
            <a:avLst/>
          </a:prstGeom>
        </p:spPr>
        <p:txBody>
          <a:bodyPr vert="horz" wrap="square" lIns="0" tIns="12700" rIns="0" bIns="0" rtlCol="0" anchor="t">
            <a:spAutoFit/>
          </a:bodyPr>
          <a:lstStyle/>
          <a:p>
            <a:pPr marL="12700" marR="5080" algn="just">
              <a:spcBef>
                <a:spcPts val="100"/>
              </a:spcBef>
            </a:pPr>
            <a:r>
              <a:rPr sz="1100" b="1" dirty="0">
                <a:latin typeface="Roboto"/>
                <a:ea typeface="Roboto"/>
                <a:cs typeface="Roboto"/>
              </a:rPr>
              <a:t>Background:</a:t>
            </a:r>
            <a:r>
              <a:rPr lang="en-US" sz="1100" b="1" dirty="0">
                <a:latin typeface="Roboto"/>
                <a:ea typeface="Roboto"/>
                <a:cs typeface="Roboto"/>
              </a:rPr>
              <a:t> 3750x450px </a:t>
            </a:r>
            <a:r>
              <a:rPr sz="1100" b="1" dirty="0">
                <a:latin typeface="Roboto"/>
                <a:ea typeface="Roboto"/>
                <a:cs typeface="Roboto"/>
              </a:rPr>
              <a:t>recommended</a:t>
            </a:r>
            <a:r>
              <a:rPr sz="1100" dirty="0">
                <a:latin typeface="Roboto"/>
                <a:ea typeface="Roboto"/>
                <a:cs typeface="Roboto"/>
              </a:rPr>
              <a:t>.</a:t>
            </a:r>
            <a:r>
              <a:rPr sz="1100" spc="80" dirty="0">
                <a:latin typeface="Roboto"/>
                <a:ea typeface="Roboto"/>
                <a:cs typeface="Roboto"/>
              </a:rPr>
              <a:t> </a:t>
            </a:r>
            <a:r>
              <a:rPr sz="1100" dirty="0">
                <a:latin typeface="Roboto"/>
                <a:ea typeface="Roboto"/>
                <a:cs typeface="Roboto"/>
              </a:rPr>
              <a:t>The</a:t>
            </a:r>
            <a:r>
              <a:rPr sz="1100" spc="80" dirty="0">
                <a:latin typeface="Roboto"/>
                <a:ea typeface="Roboto"/>
                <a:cs typeface="Roboto"/>
              </a:rPr>
              <a:t> </a:t>
            </a:r>
            <a:r>
              <a:rPr sz="1100" dirty="0">
                <a:latin typeface="Roboto"/>
                <a:ea typeface="Roboto"/>
                <a:cs typeface="Roboto"/>
              </a:rPr>
              <a:t>background</a:t>
            </a:r>
            <a:r>
              <a:rPr sz="1100" spc="90" dirty="0">
                <a:latin typeface="Roboto"/>
                <a:ea typeface="Roboto"/>
                <a:cs typeface="Roboto"/>
              </a:rPr>
              <a:t> </a:t>
            </a:r>
            <a:r>
              <a:rPr sz="1100" dirty="0">
                <a:latin typeface="Roboto"/>
                <a:ea typeface="Roboto"/>
                <a:cs typeface="Roboto"/>
              </a:rPr>
              <a:t>appears</a:t>
            </a:r>
            <a:r>
              <a:rPr sz="1100" spc="80" dirty="0">
                <a:latin typeface="Roboto"/>
                <a:ea typeface="Roboto"/>
                <a:cs typeface="Roboto"/>
              </a:rPr>
              <a:t> </a:t>
            </a:r>
            <a:r>
              <a:rPr lang="en-US" sz="1100" spc="-10" dirty="0">
                <a:latin typeface="Roboto"/>
                <a:ea typeface="Roboto"/>
                <a:cs typeface="Roboto"/>
              </a:rPr>
              <a:t>at the top of your stand </a:t>
            </a:r>
            <a:r>
              <a:rPr sz="1100" dirty="0">
                <a:latin typeface="Roboto"/>
                <a:ea typeface="Roboto"/>
                <a:cs typeface="Roboto"/>
              </a:rPr>
              <a:t>so</a:t>
            </a:r>
            <a:r>
              <a:rPr sz="1100" spc="305" dirty="0">
                <a:latin typeface="Roboto"/>
                <a:ea typeface="Roboto"/>
                <a:cs typeface="Roboto"/>
              </a:rPr>
              <a:t> </a:t>
            </a:r>
            <a:r>
              <a:rPr sz="1100" dirty="0">
                <a:latin typeface="Roboto"/>
                <a:ea typeface="Roboto"/>
                <a:cs typeface="Roboto"/>
              </a:rPr>
              <a:t>abstract</a:t>
            </a:r>
            <a:r>
              <a:rPr sz="1100" spc="310" dirty="0">
                <a:latin typeface="Roboto"/>
                <a:ea typeface="Roboto"/>
                <a:cs typeface="Roboto"/>
              </a:rPr>
              <a:t> </a:t>
            </a:r>
            <a:r>
              <a:rPr sz="1100" spc="-10" dirty="0">
                <a:latin typeface="Roboto"/>
                <a:ea typeface="Roboto"/>
                <a:cs typeface="Roboto"/>
              </a:rPr>
              <a:t>backgrounds</a:t>
            </a:r>
            <a:r>
              <a:rPr sz="1100" dirty="0">
                <a:latin typeface="Roboto"/>
                <a:ea typeface="Roboto"/>
                <a:cs typeface="Roboto"/>
              </a:rPr>
              <a:t> without</a:t>
            </a:r>
            <a:r>
              <a:rPr sz="1100" spc="-15" dirty="0">
                <a:latin typeface="Roboto"/>
                <a:ea typeface="Roboto"/>
                <a:cs typeface="Roboto"/>
              </a:rPr>
              <a:t> </a:t>
            </a:r>
            <a:r>
              <a:rPr sz="1100" dirty="0">
                <a:latin typeface="Roboto"/>
                <a:ea typeface="Roboto"/>
                <a:cs typeface="Roboto"/>
              </a:rPr>
              <a:t>any</a:t>
            </a:r>
            <a:r>
              <a:rPr sz="1100" spc="-10" dirty="0">
                <a:latin typeface="Roboto"/>
                <a:ea typeface="Roboto"/>
                <a:cs typeface="Roboto"/>
              </a:rPr>
              <a:t> </a:t>
            </a:r>
            <a:r>
              <a:rPr sz="1100" dirty="0">
                <a:latin typeface="Roboto"/>
                <a:ea typeface="Roboto"/>
                <a:cs typeface="Roboto"/>
              </a:rPr>
              <a:t>text to</a:t>
            </a:r>
            <a:r>
              <a:rPr sz="1100" spc="-20" dirty="0">
                <a:latin typeface="Roboto"/>
                <a:ea typeface="Roboto"/>
                <a:cs typeface="Roboto"/>
              </a:rPr>
              <a:t> </a:t>
            </a:r>
            <a:r>
              <a:rPr sz="1100" dirty="0">
                <a:latin typeface="Roboto"/>
                <a:ea typeface="Roboto"/>
                <a:cs typeface="Roboto"/>
              </a:rPr>
              <a:t>logos</a:t>
            </a:r>
            <a:r>
              <a:rPr sz="1100" spc="-10" dirty="0">
                <a:latin typeface="Roboto"/>
                <a:ea typeface="Roboto"/>
                <a:cs typeface="Roboto"/>
              </a:rPr>
              <a:t> </a:t>
            </a:r>
            <a:r>
              <a:rPr sz="1100" dirty="0">
                <a:latin typeface="Roboto"/>
                <a:ea typeface="Roboto"/>
                <a:cs typeface="Roboto"/>
              </a:rPr>
              <a:t>work</a:t>
            </a:r>
            <a:r>
              <a:rPr sz="1100" spc="-20" dirty="0">
                <a:latin typeface="Roboto"/>
                <a:ea typeface="Roboto"/>
                <a:cs typeface="Roboto"/>
              </a:rPr>
              <a:t> </a:t>
            </a:r>
            <a:r>
              <a:rPr sz="1100" dirty="0">
                <a:latin typeface="Roboto"/>
                <a:ea typeface="Roboto"/>
                <a:cs typeface="Roboto"/>
              </a:rPr>
              <a:t>best</a:t>
            </a:r>
            <a:r>
              <a:rPr lang="en-GB" sz="1100" dirty="0">
                <a:latin typeface="Roboto"/>
                <a:ea typeface="Roboto"/>
                <a:cs typeface="Roboto"/>
              </a:rPr>
              <a:t>.</a:t>
            </a:r>
            <a:r>
              <a:rPr sz="1100" spc="-5" dirty="0">
                <a:latin typeface="Roboto"/>
                <a:ea typeface="Roboto"/>
                <a:cs typeface="Roboto"/>
              </a:rPr>
              <a:t> </a:t>
            </a:r>
            <a:endParaRPr lang="en-GB" sz="1100" spc="-5" dirty="0">
              <a:latin typeface="Roboto"/>
              <a:ea typeface="Roboto"/>
              <a:cs typeface="Roboto"/>
            </a:endParaRPr>
          </a:p>
          <a:p>
            <a:pPr marL="12700" marR="5080" algn="just">
              <a:lnSpc>
                <a:spcPct val="100000"/>
              </a:lnSpc>
              <a:spcBef>
                <a:spcPts val="100"/>
              </a:spcBef>
            </a:pPr>
            <a:endParaRPr lang="en-US" sz="1100" spc="-5" dirty="0">
              <a:latin typeface="Roboto" panose="02000000000000000000" pitchFamily="2" charset="0"/>
              <a:ea typeface="Roboto" panose="02000000000000000000" pitchFamily="2" charset="0"/>
              <a:cs typeface="Roboto" panose="02000000000000000000" pitchFamily="2" charset="0"/>
            </a:endParaRPr>
          </a:p>
          <a:p>
            <a:pPr marL="12700" marR="5080" algn="just">
              <a:spcBef>
                <a:spcPts val="100"/>
              </a:spcBef>
            </a:pPr>
            <a:r>
              <a:rPr lang="en-US" sz="1100" b="1" dirty="0">
                <a:latin typeface="Roboto"/>
                <a:ea typeface="Roboto"/>
                <a:cs typeface="Roboto"/>
              </a:rPr>
              <a:t>Thumbnail: 765x360px, </a:t>
            </a:r>
            <a:r>
              <a:rPr lang="en-US" sz="1100" dirty="0">
                <a:latin typeface="Roboto"/>
                <a:ea typeface="Roboto"/>
                <a:cs typeface="Roboto"/>
              </a:rPr>
              <a:t>will go</a:t>
            </a:r>
            <a:r>
              <a:rPr lang="en-US" sz="1100" b="1" dirty="0">
                <a:latin typeface="Roboto"/>
                <a:ea typeface="Roboto"/>
                <a:cs typeface="Roboto"/>
              </a:rPr>
              <a:t> </a:t>
            </a:r>
            <a:r>
              <a:rPr lang="en-US" sz="1100" dirty="0">
                <a:latin typeface="Roboto"/>
                <a:ea typeface="Roboto"/>
                <a:cs typeface="Roboto"/>
              </a:rPr>
              <a:t>in the lobby of the sponsor </a:t>
            </a:r>
            <a:r>
              <a:rPr lang="en-US" sz="1100" dirty="0" err="1">
                <a:latin typeface="Roboto"/>
                <a:ea typeface="Roboto"/>
                <a:cs typeface="Roboto"/>
              </a:rPr>
              <a:t>pagel</a:t>
            </a:r>
            <a:r>
              <a:rPr lang="en-US" sz="1100" dirty="0">
                <a:latin typeface="Roboto"/>
                <a:ea typeface="Roboto"/>
                <a:cs typeface="Roboto"/>
              </a:rPr>
              <a:t>- we will provide one for you if you choose not to add one of your own.</a:t>
            </a:r>
          </a:p>
          <a:p>
            <a:pPr marL="12700" marR="5080" algn="just">
              <a:lnSpc>
                <a:spcPct val="100000"/>
              </a:lnSpc>
              <a:spcBef>
                <a:spcPts val="100"/>
              </a:spcBef>
            </a:pP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10" name="object 10"/>
          <p:cNvSpPr txBox="1">
            <a:spLocks noGrp="1"/>
          </p:cNvSpPr>
          <p:nvPr>
            <p:ph type="title"/>
          </p:nvPr>
        </p:nvSpPr>
        <p:spPr>
          <a:xfrm>
            <a:off x="237722" y="544156"/>
            <a:ext cx="6666401" cy="289823"/>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4</a:t>
            </a:r>
            <a:r>
              <a:rPr lang="en-GB" b="1" spc="-2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t>
            </a:r>
            <a:r>
              <a:rPr lang="en-GB" b="1" spc="-1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BUILD YOUR BOOTH</a:t>
            </a:r>
            <a:endParaRPr lang="en-GB" b="1" spc="-10" dirty="0">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37ED6AAE-73AC-4CF1-B77D-4D25F757C11C}"/>
              </a:ext>
            </a:extLst>
          </p:cNvPr>
          <p:cNvPicPr>
            <a:picLocks noChangeAspect="1"/>
          </p:cNvPicPr>
          <p:nvPr/>
        </p:nvPicPr>
        <p:blipFill>
          <a:blip r:embed="rId2"/>
          <a:stretch>
            <a:fillRect/>
          </a:stretch>
        </p:blipFill>
        <p:spPr>
          <a:xfrm>
            <a:off x="3505200" y="815511"/>
            <a:ext cx="7391400" cy="5778462"/>
          </a:xfrm>
          <a:prstGeom prst="rect">
            <a:avLst/>
          </a:prstGeom>
        </p:spPr>
      </p:pic>
      <p:sp>
        <p:nvSpPr>
          <p:cNvPr id="14" name="Rectangle 13">
            <a:extLst>
              <a:ext uri="{FF2B5EF4-FFF2-40B4-BE49-F238E27FC236}">
                <a16:creationId xmlns:a16="http://schemas.microsoft.com/office/drawing/2014/main" id="{1DA927B8-772A-4428-ACB5-59501AFD934C}"/>
              </a:ext>
            </a:extLst>
          </p:cNvPr>
          <p:cNvSpPr/>
          <p:nvPr/>
        </p:nvSpPr>
        <p:spPr>
          <a:xfrm>
            <a:off x="3962400" y="1399308"/>
            <a:ext cx="1219200"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881331-0A70-4E36-AFDC-127B769D57AC}"/>
              </a:ext>
            </a:extLst>
          </p:cNvPr>
          <p:cNvSpPr/>
          <p:nvPr/>
        </p:nvSpPr>
        <p:spPr>
          <a:xfrm>
            <a:off x="5375564" y="4461164"/>
            <a:ext cx="637309" cy="14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E28B285-E5B5-4E5B-AD68-E5C08D5BB464}"/>
              </a:ext>
            </a:extLst>
          </p:cNvPr>
          <p:cNvSpPr/>
          <p:nvPr/>
        </p:nvSpPr>
        <p:spPr>
          <a:xfrm>
            <a:off x="5375564" y="3630851"/>
            <a:ext cx="761825" cy="14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364735" y="519683"/>
            <a:ext cx="7618475" cy="6207252"/>
          </a:xfrm>
          <a:prstGeom prst="rect">
            <a:avLst/>
          </a:prstGeom>
        </p:spPr>
      </p:pic>
      <p:sp>
        <p:nvSpPr>
          <p:cNvPr id="5" name="object 5"/>
          <p:cNvSpPr/>
          <p:nvPr/>
        </p:nvSpPr>
        <p:spPr>
          <a:xfrm>
            <a:off x="5008625" y="2794254"/>
            <a:ext cx="1088390" cy="253365"/>
          </a:xfrm>
          <a:custGeom>
            <a:avLst/>
            <a:gdLst/>
            <a:ahLst/>
            <a:cxnLst/>
            <a:rect l="l" t="t" r="r" b="b"/>
            <a:pathLst>
              <a:path w="1088389" h="253364">
                <a:moveTo>
                  <a:pt x="0" y="252984"/>
                </a:moveTo>
                <a:lnTo>
                  <a:pt x="1088136" y="252984"/>
                </a:lnTo>
                <a:lnTo>
                  <a:pt x="1088136" y="0"/>
                </a:lnTo>
                <a:lnTo>
                  <a:pt x="0" y="0"/>
                </a:lnTo>
                <a:lnTo>
                  <a:pt x="0" y="252984"/>
                </a:lnTo>
                <a:close/>
              </a:path>
            </a:pathLst>
          </a:custGeom>
          <a:ln w="28575">
            <a:solidFill>
              <a:srgbClr val="FF0000"/>
            </a:solidFill>
          </a:ln>
        </p:spPr>
        <p:txBody>
          <a:bodyPr wrap="square" lIns="0" tIns="0" rIns="0" bIns="0" rtlCol="0"/>
          <a:lstStyle/>
          <a:p>
            <a:endParaRPr/>
          </a:p>
        </p:txBody>
      </p:sp>
      <p:sp>
        <p:nvSpPr>
          <p:cNvPr id="7" name="object 7"/>
          <p:cNvSpPr/>
          <p:nvPr/>
        </p:nvSpPr>
        <p:spPr>
          <a:xfrm>
            <a:off x="4847844" y="4555236"/>
            <a:ext cx="238125" cy="1740535"/>
          </a:xfrm>
          <a:custGeom>
            <a:avLst/>
            <a:gdLst/>
            <a:ahLst/>
            <a:cxnLst/>
            <a:rect l="l" t="t" r="r" b="b"/>
            <a:pathLst>
              <a:path w="238125" h="1740535">
                <a:moveTo>
                  <a:pt x="237743" y="1740408"/>
                </a:moveTo>
                <a:lnTo>
                  <a:pt x="191470" y="1738851"/>
                </a:lnTo>
                <a:lnTo>
                  <a:pt x="153685" y="1734607"/>
                </a:lnTo>
                <a:lnTo>
                  <a:pt x="128212" y="1728310"/>
                </a:lnTo>
                <a:lnTo>
                  <a:pt x="118871" y="1720595"/>
                </a:lnTo>
                <a:lnTo>
                  <a:pt x="118871" y="890016"/>
                </a:lnTo>
                <a:lnTo>
                  <a:pt x="109531" y="882312"/>
                </a:lnTo>
                <a:lnTo>
                  <a:pt x="84058" y="876014"/>
                </a:lnTo>
                <a:lnTo>
                  <a:pt x="46273" y="871763"/>
                </a:lnTo>
                <a:lnTo>
                  <a:pt x="0" y="870204"/>
                </a:lnTo>
                <a:lnTo>
                  <a:pt x="46273" y="868644"/>
                </a:lnTo>
                <a:lnTo>
                  <a:pt x="84058" y="864393"/>
                </a:lnTo>
                <a:lnTo>
                  <a:pt x="109531" y="858095"/>
                </a:lnTo>
                <a:lnTo>
                  <a:pt x="118871" y="850391"/>
                </a:lnTo>
                <a:lnTo>
                  <a:pt x="118871" y="19812"/>
                </a:lnTo>
                <a:lnTo>
                  <a:pt x="128212" y="12108"/>
                </a:lnTo>
                <a:lnTo>
                  <a:pt x="153685" y="5810"/>
                </a:lnTo>
                <a:lnTo>
                  <a:pt x="191470" y="1559"/>
                </a:lnTo>
                <a:lnTo>
                  <a:pt x="237743" y="0"/>
                </a:lnTo>
              </a:path>
            </a:pathLst>
          </a:custGeom>
          <a:ln w="6350">
            <a:solidFill>
              <a:srgbClr val="FF0000"/>
            </a:solidFill>
          </a:ln>
        </p:spPr>
        <p:txBody>
          <a:bodyPr wrap="square" lIns="0" tIns="0" rIns="0" bIns="0" rtlCol="0"/>
          <a:lstStyle/>
          <a:p>
            <a:endParaRPr/>
          </a:p>
        </p:txBody>
      </p:sp>
      <p:sp>
        <p:nvSpPr>
          <p:cNvPr id="9" name="object 9"/>
          <p:cNvSpPr/>
          <p:nvPr/>
        </p:nvSpPr>
        <p:spPr>
          <a:xfrm>
            <a:off x="9819894" y="6183630"/>
            <a:ext cx="1308100" cy="281940"/>
          </a:xfrm>
          <a:custGeom>
            <a:avLst/>
            <a:gdLst/>
            <a:ahLst/>
            <a:cxnLst/>
            <a:rect l="l" t="t" r="r" b="b"/>
            <a:pathLst>
              <a:path w="1308100" h="281939">
                <a:moveTo>
                  <a:pt x="0" y="281940"/>
                </a:moveTo>
                <a:lnTo>
                  <a:pt x="1307592" y="281940"/>
                </a:lnTo>
                <a:lnTo>
                  <a:pt x="1307592" y="0"/>
                </a:lnTo>
                <a:lnTo>
                  <a:pt x="0" y="0"/>
                </a:lnTo>
                <a:lnTo>
                  <a:pt x="0" y="281940"/>
                </a:lnTo>
                <a:close/>
              </a:path>
            </a:pathLst>
          </a:custGeom>
          <a:ln w="28574">
            <a:solidFill>
              <a:srgbClr val="FF0000"/>
            </a:solidFill>
          </a:ln>
        </p:spPr>
        <p:txBody>
          <a:bodyPr wrap="square" lIns="0" tIns="0" rIns="0" bIns="0" rtlCol="0"/>
          <a:lstStyle/>
          <a:p>
            <a:endParaRPr/>
          </a:p>
        </p:txBody>
      </p:sp>
      <p:sp>
        <p:nvSpPr>
          <p:cNvPr id="10" name="object 10"/>
          <p:cNvSpPr/>
          <p:nvPr/>
        </p:nvSpPr>
        <p:spPr>
          <a:xfrm>
            <a:off x="4794503" y="542543"/>
            <a:ext cx="213360" cy="1257300"/>
          </a:xfrm>
          <a:custGeom>
            <a:avLst/>
            <a:gdLst/>
            <a:ahLst/>
            <a:cxnLst/>
            <a:rect l="l" t="t" r="r" b="b"/>
            <a:pathLst>
              <a:path w="213360" h="1257300">
                <a:moveTo>
                  <a:pt x="213360" y="1257300"/>
                </a:moveTo>
                <a:lnTo>
                  <a:pt x="171831" y="1255897"/>
                </a:lnTo>
                <a:lnTo>
                  <a:pt x="137922" y="1252077"/>
                </a:lnTo>
                <a:lnTo>
                  <a:pt x="115062" y="1246423"/>
                </a:lnTo>
                <a:lnTo>
                  <a:pt x="106680" y="1239519"/>
                </a:lnTo>
                <a:lnTo>
                  <a:pt x="106680" y="646429"/>
                </a:lnTo>
                <a:lnTo>
                  <a:pt x="98298" y="639526"/>
                </a:lnTo>
                <a:lnTo>
                  <a:pt x="75437" y="633872"/>
                </a:lnTo>
                <a:lnTo>
                  <a:pt x="41528" y="630052"/>
                </a:lnTo>
                <a:lnTo>
                  <a:pt x="0" y="628650"/>
                </a:lnTo>
                <a:lnTo>
                  <a:pt x="41529" y="627247"/>
                </a:lnTo>
                <a:lnTo>
                  <a:pt x="75438" y="623427"/>
                </a:lnTo>
                <a:lnTo>
                  <a:pt x="98298" y="617773"/>
                </a:lnTo>
                <a:lnTo>
                  <a:pt x="106680" y="610869"/>
                </a:lnTo>
                <a:lnTo>
                  <a:pt x="106680" y="17779"/>
                </a:lnTo>
                <a:lnTo>
                  <a:pt x="115062" y="10876"/>
                </a:lnTo>
                <a:lnTo>
                  <a:pt x="137922" y="5222"/>
                </a:lnTo>
                <a:lnTo>
                  <a:pt x="171831" y="1402"/>
                </a:lnTo>
                <a:lnTo>
                  <a:pt x="213360" y="0"/>
                </a:lnTo>
              </a:path>
            </a:pathLst>
          </a:custGeom>
          <a:ln w="6350">
            <a:solidFill>
              <a:srgbClr val="FF0000"/>
            </a:solidFill>
          </a:ln>
        </p:spPr>
        <p:txBody>
          <a:bodyPr wrap="square" lIns="0" tIns="0" rIns="0" bIns="0" rtlCol="0"/>
          <a:lstStyle/>
          <a:p>
            <a:endParaRPr/>
          </a:p>
        </p:txBody>
      </p:sp>
      <p:sp>
        <p:nvSpPr>
          <p:cNvPr id="11" name="object 11"/>
          <p:cNvSpPr txBox="1"/>
          <p:nvPr/>
        </p:nvSpPr>
        <p:spPr>
          <a:xfrm>
            <a:off x="652084" y="2618058"/>
            <a:ext cx="2881142" cy="1367041"/>
          </a:xfrm>
          <a:prstGeom prst="rect">
            <a:avLst/>
          </a:prstGeom>
        </p:spPr>
        <p:txBody>
          <a:bodyPr vert="horz" wrap="square" lIns="0" tIns="12700" rIns="0" bIns="0" rtlCol="0">
            <a:spAutoFit/>
          </a:bodyPr>
          <a:lstStyle/>
          <a:p>
            <a:pPr marL="12700" marR="5080" algn="just">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Helix</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Tags:</a:t>
            </a:r>
            <a:r>
              <a:rPr sz="1100" b="1" spc="200"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If these have been provided for the event</a:t>
            </a:r>
            <a:r>
              <a:rPr lang="en-US" sz="1100" b="1" spc="20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pick</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up</a:t>
            </a:r>
            <a:r>
              <a:rPr sz="1100" spc="1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10</a:t>
            </a:r>
            <a:r>
              <a:rPr sz="1100" spc="20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1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that</a:t>
            </a:r>
            <a:r>
              <a:rPr sz="1100" spc="19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best</a:t>
            </a:r>
            <a:r>
              <a:rPr sz="1100" dirty="0">
                <a:latin typeface="Roboto" panose="02000000000000000000" pitchFamily="2" charset="0"/>
                <a:ea typeface="Roboto" panose="02000000000000000000" pitchFamily="2" charset="0"/>
                <a:cs typeface="Roboto" panose="02000000000000000000" pitchFamily="2" charset="0"/>
              </a:rPr>
              <a:t> define</a:t>
            </a:r>
            <a:r>
              <a:rPr sz="1100" spc="27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stand</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help</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most</a:t>
            </a:r>
            <a:r>
              <a:rPr sz="1100" spc="28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relevant</a:t>
            </a:r>
            <a:r>
              <a:rPr sz="1100" dirty="0">
                <a:latin typeface="Roboto" panose="02000000000000000000" pitchFamily="2" charset="0"/>
                <a:ea typeface="Roboto" panose="02000000000000000000" pitchFamily="2" charset="0"/>
                <a:cs typeface="Roboto" panose="02000000000000000000" pitchFamily="2" charset="0"/>
              </a:rPr>
              <a:t> attendees</a:t>
            </a:r>
            <a:r>
              <a:rPr sz="1100" spc="1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find</a:t>
            </a:r>
            <a:r>
              <a:rPr sz="1100" spc="1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a:t>
            </a:r>
            <a:r>
              <a:rPr sz="1100" spc="1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Attendees</a:t>
            </a:r>
            <a:r>
              <a:rPr sz="1100" spc="1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1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filter</a:t>
            </a:r>
            <a:r>
              <a:rPr sz="1100" spc="13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stands</a:t>
            </a:r>
            <a:r>
              <a:rPr sz="1100" dirty="0">
                <a:latin typeface="Roboto" panose="02000000000000000000" pitchFamily="2" charset="0"/>
                <a:ea typeface="Roboto" panose="02000000000000000000" pitchFamily="2" charset="0"/>
                <a:cs typeface="Roboto" panose="02000000000000000000" pitchFamily="2" charset="0"/>
              </a:rPr>
              <a:t> by</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specific</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 tags</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 the</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Expo</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overview</a:t>
            </a:r>
            <a:r>
              <a:rPr sz="1100" spc="1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page.</a:t>
            </a:r>
            <a:r>
              <a:rPr sz="1100" dirty="0">
                <a:latin typeface="Roboto" panose="02000000000000000000" pitchFamily="2" charset="0"/>
                <a:ea typeface="Roboto" panose="02000000000000000000" pitchFamily="2" charset="0"/>
                <a:cs typeface="Roboto" panose="02000000000000000000" pitchFamily="2" charset="0"/>
              </a:rPr>
              <a:t> Chosen</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will</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also</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appear</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top</a:t>
            </a:r>
            <a:r>
              <a:rPr sz="1100" spc="4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left</a:t>
            </a:r>
            <a:r>
              <a:rPr sz="1100" dirty="0">
                <a:latin typeface="Roboto" panose="02000000000000000000" pitchFamily="2" charset="0"/>
                <a:ea typeface="Roboto" panose="02000000000000000000" pitchFamily="2" charset="0"/>
                <a:cs typeface="Roboto" panose="02000000000000000000" pitchFamily="2" charset="0"/>
              </a:rPr>
              <a:t> 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booth,</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underneath</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0" dirty="0">
                <a:latin typeface="Roboto" panose="02000000000000000000" pitchFamily="2" charset="0"/>
                <a:ea typeface="Roboto" panose="02000000000000000000" pitchFamily="2" charset="0"/>
                <a:cs typeface="Roboto" panose="02000000000000000000" pitchFamily="2" charset="0"/>
              </a:rPr>
              <a:t> logo</a:t>
            </a:r>
            <a:r>
              <a:rPr sz="1000" spc="-10" dirty="0">
                <a:latin typeface="Roboto" panose="02000000000000000000" pitchFamily="2" charset="0"/>
                <a:ea typeface="Roboto" panose="02000000000000000000" pitchFamily="2" charset="0"/>
                <a:cs typeface="Roboto" panose="02000000000000000000" pitchFamily="2" charset="0"/>
              </a:rPr>
              <a:t>.</a:t>
            </a: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p:nvPr/>
        </p:nvSpPr>
        <p:spPr>
          <a:xfrm>
            <a:off x="652084" y="1010892"/>
            <a:ext cx="2071692" cy="335989"/>
          </a:xfrm>
          <a:prstGeom prst="rect">
            <a:avLst/>
          </a:prstGeom>
        </p:spPr>
        <p:txBody>
          <a:bodyPr vert="horz" wrap="square" lIns="0" tIns="12700" rIns="0" bIns="0" rtlCol="0">
            <a:spAutoFit/>
          </a:bodyPr>
          <a:lstStyle/>
          <a:p>
            <a:pPr marL="12700">
              <a:lnSpc>
                <a:spcPct val="100000"/>
              </a:lnSpc>
              <a:spcBef>
                <a:spcPts val="100"/>
              </a:spcBef>
            </a:pPr>
            <a:r>
              <a:rPr sz="1050" b="1" dirty="0">
                <a:latin typeface="Roboto" panose="02000000000000000000" pitchFamily="2" charset="0"/>
                <a:ea typeface="Roboto" panose="02000000000000000000" pitchFamily="2" charset="0"/>
                <a:cs typeface="Roboto" panose="02000000000000000000" pitchFamily="2" charset="0"/>
              </a:rPr>
              <a:t>Website</a:t>
            </a:r>
            <a:r>
              <a:rPr sz="1050" b="1" spc="-15" dirty="0">
                <a:latin typeface="Roboto" panose="02000000000000000000" pitchFamily="2" charset="0"/>
                <a:ea typeface="Roboto" panose="02000000000000000000" pitchFamily="2" charset="0"/>
                <a:cs typeface="Roboto" panose="02000000000000000000" pitchFamily="2" charset="0"/>
              </a:rPr>
              <a:t> </a:t>
            </a:r>
            <a:r>
              <a:rPr sz="1050" b="1" dirty="0">
                <a:latin typeface="Roboto" panose="02000000000000000000" pitchFamily="2" charset="0"/>
                <a:ea typeface="Roboto" panose="02000000000000000000" pitchFamily="2" charset="0"/>
                <a:cs typeface="Roboto" panose="02000000000000000000" pitchFamily="2" charset="0"/>
              </a:rPr>
              <a:t>&amp;</a:t>
            </a:r>
            <a:r>
              <a:rPr sz="1050" b="1" spc="-10" dirty="0">
                <a:latin typeface="Roboto" panose="02000000000000000000" pitchFamily="2" charset="0"/>
                <a:ea typeface="Roboto" panose="02000000000000000000" pitchFamily="2" charset="0"/>
                <a:cs typeface="Roboto" panose="02000000000000000000" pitchFamily="2" charset="0"/>
              </a:rPr>
              <a:t> </a:t>
            </a:r>
            <a:r>
              <a:rPr sz="1050" b="1" dirty="0">
                <a:latin typeface="Roboto" panose="02000000000000000000" pitchFamily="2" charset="0"/>
                <a:ea typeface="Roboto" panose="02000000000000000000" pitchFamily="2" charset="0"/>
                <a:cs typeface="Roboto" panose="02000000000000000000" pitchFamily="2" charset="0"/>
              </a:rPr>
              <a:t>Social</a:t>
            </a:r>
            <a:r>
              <a:rPr sz="1050" b="1" spc="15" dirty="0">
                <a:latin typeface="Roboto" panose="02000000000000000000" pitchFamily="2" charset="0"/>
                <a:ea typeface="Roboto" panose="02000000000000000000" pitchFamily="2" charset="0"/>
                <a:cs typeface="Roboto" panose="02000000000000000000" pitchFamily="2" charset="0"/>
              </a:rPr>
              <a:t> </a:t>
            </a:r>
            <a:r>
              <a:rPr sz="1050" b="1" spc="-10" dirty="0">
                <a:latin typeface="Roboto" panose="02000000000000000000" pitchFamily="2" charset="0"/>
                <a:ea typeface="Roboto" panose="02000000000000000000" pitchFamily="2" charset="0"/>
                <a:cs typeface="Roboto" panose="02000000000000000000" pitchFamily="2" charset="0"/>
              </a:rPr>
              <a:t>links</a:t>
            </a:r>
            <a:r>
              <a:rPr lang="en-US" sz="1050" b="1" spc="-10" dirty="0">
                <a:latin typeface="Roboto" panose="02000000000000000000" pitchFamily="2" charset="0"/>
                <a:ea typeface="Roboto" panose="02000000000000000000" pitchFamily="2" charset="0"/>
                <a:cs typeface="Roboto" panose="02000000000000000000" pitchFamily="2" charset="0"/>
              </a:rPr>
              <a:t>: </a:t>
            </a:r>
            <a:r>
              <a:rPr lang="en-US" sz="1050" spc="-10" dirty="0">
                <a:latin typeface="Roboto" panose="02000000000000000000" pitchFamily="2" charset="0"/>
                <a:ea typeface="Roboto" panose="02000000000000000000" pitchFamily="2" charset="0"/>
                <a:cs typeface="Roboto" panose="02000000000000000000" pitchFamily="2" charset="0"/>
              </a:rPr>
              <a:t>The links must include the prefix https://</a:t>
            </a:r>
            <a:endParaRPr sz="1050" dirty="0">
              <a:latin typeface="Roboto" panose="02000000000000000000" pitchFamily="2" charset="0"/>
              <a:ea typeface="Roboto" panose="02000000000000000000" pitchFamily="2" charset="0"/>
              <a:cs typeface="Roboto" panose="02000000000000000000" pitchFamily="2" charset="0"/>
            </a:endParaRPr>
          </a:p>
        </p:txBody>
      </p:sp>
      <p:sp>
        <p:nvSpPr>
          <p:cNvPr id="13" name="object 13"/>
          <p:cNvSpPr txBox="1"/>
          <p:nvPr/>
        </p:nvSpPr>
        <p:spPr>
          <a:xfrm>
            <a:off x="652084" y="4449289"/>
            <a:ext cx="2874002" cy="1874872"/>
          </a:xfrm>
          <a:prstGeom prst="rect">
            <a:avLst/>
          </a:prstGeom>
        </p:spPr>
        <p:txBody>
          <a:bodyPr vert="horz" wrap="square" lIns="0" tIns="12700" rIns="0" bIns="0" rtlCol="0">
            <a:spAutoFit/>
          </a:bodyPr>
          <a:lstStyle/>
          <a:p>
            <a:pPr marL="12700" marR="189865">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Chat</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&amp;</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Guest</a:t>
            </a:r>
            <a:r>
              <a:rPr sz="1100" b="1" spc="-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book</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list:</a:t>
            </a:r>
            <a:r>
              <a:rPr sz="1100" b="1"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Interactive</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tools.</a:t>
            </a:r>
            <a:r>
              <a:rPr sz="1100" spc="-1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We</a:t>
            </a:r>
            <a:r>
              <a:rPr sz="1100" dirty="0">
                <a:latin typeface="Roboto" panose="02000000000000000000" pitchFamily="2" charset="0"/>
                <a:ea typeface="Roboto" panose="02000000000000000000" pitchFamily="2" charset="0"/>
                <a:cs typeface="Roboto" panose="02000000000000000000" pitchFamily="2" charset="0"/>
              </a:rPr>
              <a:t> recommend</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keeping</a:t>
            </a:r>
            <a:r>
              <a:rPr sz="1100" spc="15" dirty="0">
                <a:latin typeface="Roboto" panose="02000000000000000000" pitchFamily="2" charset="0"/>
                <a:ea typeface="Roboto" panose="02000000000000000000" pitchFamily="2" charset="0"/>
                <a:cs typeface="Roboto" panose="02000000000000000000" pitchFamily="2" charset="0"/>
              </a:rPr>
              <a:t> </a:t>
            </a:r>
            <a:r>
              <a:rPr lang="en-GB" sz="1100" spc="15" dirty="0">
                <a:latin typeface="Roboto" panose="02000000000000000000" pitchFamily="2" charset="0"/>
                <a:ea typeface="Roboto" panose="02000000000000000000" pitchFamily="2" charset="0"/>
                <a:cs typeface="Roboto" panose="02000000000000000000" pitchFamily="2" charset="0"/>
              </a:rPr>
              <a:t>both of these</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toggle</a:t>
            </a:r>
            <a:r>
              <a:rPr lang="en-GB" sz="1100" dirty="0">
                <a:latin typeface="Roboto" panose="02000000000000000000" pitchFamily="2" charset="0"/>
                <a:ea typeface="Roboto" panose="02000000000000000000" pitchFamily="2" charset="0"/>
                <a:cs typeface="Roboto" panose="02000000000000000000" pitchFamily="2" charset="0"/>
              </a:rPr>
              <a:t>d</a:t>
            </a:r>
            <a:r>
              <a:rPr sz="110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on.</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pPr>
            <a:r>
              <a:rPr lang="en-US" sz="1100" b="1" dirty="0">
                <a:latin typeface="Roboto" panose="02000000000000000000" pitchFamily="2" charset="0"/>
                <a:ea typeface="Roboto" panose="02000000000000000000" pitchFamily="2" charset="0"/>
                <a:cs typeface="Roboto" panose="02000000000000000000" pitchFamily="2" charset="0"/>
              </a:rPr>
              <a:t>Expo</a:t>
            </a:r>
            <a:r>
              <a:rPr lang="en-US" sz="1100" b="1" spc="-10" dirty="0">
                <a:latin typeface="Roboto" panose="02000000000000000000" pitchFamily="2" charset="0"/>
                <a:ea typeface="Roboto" panose="02000000000000000000" pitchFamily="2" charset="0"/>
                <a:cs typeface="Roboto" panose="02000000000000000000" pitchFamily="2" charset="0"/>
              </a:rPr>
              <a:t> </a:t>
            </a:r>
            <a:r>
              <a:rPr lang="en-US" sz="1100" b="1" dirty="0">
                <a:latin typeface="Roboto" panose="02000000000000000000" pitchFamily="2" charset="0"/>
                <a:ea typeface="Roboto" panose="02000000000000000000" pitchFamily="2" charset="0"/>
                <a:cs typeface="Roboto" panose="02000000000000000000" pitchFamily="2" charset="0"/>
              </a:rPr>
              <a:t>Visibility:</a:t>
            </a:r>
            <a:r>
              <a:rPr lang="en-US" sz="1100" b="1" spc="35" dirty="0">
                <a:latin typeface="Roboto" panose="02000000000000000000" pitchFamily="2" charset="0"/>
                <a:ea typeface="Roboto" panose="02000000000000000000" pitchFamily="2" charset="0"/>
                <a:cs typeface="Roboto" panose="02000000000000000000" pitchFamily="2" charset="0"/>
              </a:rPr>
              <a:t> </a:t>
            </a:r>
            <a:r>
              <a:rPr lang="en-US" sz="1100" i="1" dirty="0">
                <a:latin typeface="Roboto" panose="02000000000000000000" pitchFamily="2" charset="0"/>
                <a:ea typeface="Roboto" panose="02000000000000000000" pitchFamily="2" charset="0"/>
                <a:cs typeface="Roboto" panose="02000000000000000000" pitchFamily="2" charset="0"/>
              </a:rPr>
              <a:t>I do not believe you will have this button, but if you do, please leave it toggled on</a:t>
            </a:r>
          </a:p>
          <a:p>
            <a:pPr>
              <a:lnSpc>
                <a:spcPct val="100000"/>
              </a:lnSpc>
            </a:pPr>
            <a:endParaRPr lang="en-US"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25"/>
              </a:spcBef>
            </a:pPr>
            <a:endParaRPr lang="en-US" sz="11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5"/>
              </a:spcBef>
            </a:pPr>
            <a:r>
              <a:rPr sz="1100" dirty="0">
                <a:solidFill>
                  <a:srgbClr val="FF0000"/>
                </a:solidFill>
                <a:latin typeface="Roboto" panose="02000000000000000000" pitchFamily="2" charset="0"/>
                <a:ea typeface="Roboto" panose="02000000000000000000" pitchFamily="2" charset="0"/>
                <a:cs typeface="Roboto" panose="02000000000000000000" pitchFamily="2" charset="0"/>
              </a:rPr>
              <a:t>Don’t</a:t>
            </a:r>
            <a:r>
              <a:rPr sz="1100"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forget</a:t>
            </a:r>
            <a:r>
              <a:rPr sz="11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to</a:t>
            </a:r>
            <a:r>
              <a:rPr sz="1100"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save</a:t>
            </a:r>
            <a:r>
              <a:rPr sz="1100"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your</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changes</a:t>
            </a:r>
            <a:r>
              <a:rPr sz="11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by</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clicking</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spc="-25" dirty="0">
                <a:solidFill>
                  <a:srgbClr val="FF0000"/>
                </a:solidFill>
                <a:latin typeface="Roboto" panose="02000000000000000000" pitchFamily="2" charset="0"/>
                <a:ea typeface="Roboto" panose="02000000000000000000" pitchFamily="2" charset="0"/>
                <a:cs typeface="Roboto" panose="02000000000000000000" pitchFamily="2" charset="0"/>
              </a:rPr>
              <a:t>on</a:t>
            </a:r>
            <a:r>
              <a:rPr lang="en-GB" sz="1100"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dirty="0">
                <a:solidFill>
                  <a:srgbClr val="FF0000"/>
                </a:solidFill>
                <a:latin typeface="Roboto" panose="02000000000000000000" pitchFamily="2" charset="0"/>
                <a:ea typeface="Roboto" panose="02000000000000000000" pitchFamily="2" charset="0"/>
                <a:cs typeface="Roboto" panose="02000000000000000000" pitchFamily="2" charset="0"/>
              </a:rPr>
              <a:t>“Update</a:t>
            </a:r>
            <a:r>
              <a:rPr sz="11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dirty="0">
                <a:solidFill>
                  <a:srgbClr val="FF0000"/>
                </a:solidFill>
                <a:latin typeface="Roboto" panose="02000000000000000000" pitchFamily="2" charset="0"/>
                <a:ea typeface="Roboto" panose="02000000000000000000" pitchFamily="2" charset="0"/>
                <a:cs typeface="Roboto" panose="02000000000000000000" pitchFamily="2" charset="0"/>
              </a:rPr>
              <a:t>About</a:t>
            </a:r>
            <a:r>
              <a:rPr sz="11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spc="-25" dirty="0">
                <a:solidFill>
                  <a:srgbClr val="FF0000"/>
                </a:solidFill>
                <a:latin typeface="Roboto" panose="02000000000000000000" pitchFamily="2" charset="0"/>
                <a:ea typeface="Roboto" panose="02000000000000000000" pitchFamily="2" charset="0"/>
                <a:cs typeface="Roboto" panose="02000000000000000000" pitchFamily="2" charset="0"/>
              </a:rPr>
              <a:t>Us”</a:t>
            </a:r>
            <a:endParaRPr sz="11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9714807" y="1976406"/>
            <a:ext cx="2078687" cy="520655"/>
          </a:xfrm>
          <a:prstGeom prst="rect">
            <a:avLst/>
          </a:prstGeom>
        </p:spPr>
        <p:txBody>
          <a:bodyPr vert="horz" wrap="square" lIns="0" tIns="12700" rIns="0" bIns="0" rtlCol="0">
            <a:spAutoFit/>
          </a:bodyPr>
          <a:lstStyle/>
          <a:p>
            <a:pPr marL="12700">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Videos:</a:t>
            </a:r>
            <a:r>
              <a:rPr sz="1100" b="1"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 overview</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 your</a:t>
            </a:r>
            <a:r>
              <a:rPr sz="1100" spc="-10" dirty="0">
                <a:latin typeface="Roboto" panose="02000000000000000000" pitchFamily="2" charset="0"/>
                <a:ea typeface="Roboto" panose="02000000000000000000" pitchFamily="2" charset="0"/>
                <a:cs typeface="Roboto" panose="02000000000000000000" pitchFamily="2" charset="0"/>
              </a:rPr>
              <a:t> videos.</a:t>
            </a:r>
            <a:r>
              <a:rPr lang="en-GB" sz="1100" spc="-10" dirty="0">
                <a:latin typeface="Roboto" panose="02000000000000000000" pitchFamily="2" charset="0"/>
                <a:ea typeface="Roboto" panose="02000000000000000000" pitchFamily="2" charset="0"/>
                <a:cs typeface="Roboto" panose="02000000000000000000" pitchFamily="2" charset="0"/>
              </a:rPr>
              <a:t> To add new videos please click on the icon highlighted. </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a:spLocks noGrp="1"/>
          </p:cNvSpPr>
          <p:nvPr>
            <p:ph type="title"/>
          </p:nvPr>
        </p:nvSpPr>
        <p:spPr>
          <a:xfrm>
            <a:off x="368185" y="537022"/>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dirty="0">
                <a:latin typeface="Roboto" panose="02000000000000000000" pitchFamily="2" charset="0"/>
                <a:ea typeface="Roboto" panose="02000000000000000000" pitchFamily="2" charset="0"/>
                <a:cs typeface="Roboto" panose="02000000000000000000" pitchFamily="2" charset="0"/>
              </a:rPr>
              <a:t>STEP 5 –</a:t>
            </a:r>
            <a:r>
              <a:rPr lang="en-GB" b="1" spc="-10"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ADD</a:t>
            </a:r>
            <a:r>
              <a:rPr lang="en-GB" b="1" spc="5"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NEW</a:t>
            </a:r>
            <a:r>
              <a:rPr lang="en-GB" b="1" spc="-5" dirty="0">
                <a:latin typeface="Roboto" panose="02000000000000000000" pitchFamily="2" charset="0"/>
                <a:ea typeface="Roboto" panose="02000000000000000000" pitchFamily="2" charset="0"/>
                <a:cs typeface="Roboto" panose="02000000000000000000" pitchFamily="2" charset="0"/>
              </a:rPr>
              <a:t> </a:t>
            </a:r>
            <a:r>
              <a:rPr lang="en-GB" b="1" spc="-10" dirty="0">
                <a:latin typeface="Roboto" panose="02000000000000000000" pitchFamily="2" charset="0"/>
                <a:ea typeface="Roboto" panose="02000000000000000000" pitchFamily="2" charset="0"/>
                <a:cs typeface="Roboto" panose="02000000000000000000" pitchFamily="2" charset="0"/>
              </a:rPr>
              <a:t>VIDEOS</a:t>
            </a:r>
          </a:p>
        </p:txBody>
      </p:sp>
      <p:sp>
        <p:nvSpPr>
          <p:cNvPr id="13" name="object 13"/>
          <p:cNvSpPr txBox="1"/>
          <p:nvPr/>
        </p:nvSpPr>
        <p:spPr>
          <a:xfrm>
            <a:off x="9714807" y="4919360"/>
            <a:ext cx="2078687" cy="520655"/>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Don’t</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forget</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save</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changes</a:t>
            </a:r>
            <a:r>
              <a:rPr sz="1100" spc="29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by</a:t>
            </a:r>
            <a:r>
              <a:rPr sz="1100" dirty="0">
                <a:latin typeface="Roboto" panose="02000000000000000000" pitchFamily="2" charset="0"/>
                <a:ea typeface="Roboto" panose="02000000000000000000" pitchFamily="2" charset="0"/>
                <a:cs typeface="Roboto" panose="02000000000000000000" pitchFamily="2" charset="0"/>
              </a:rPr>
              <a:t> clicking</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3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“Update</a:t>
            </a:r>
            <a:r>
              <a:rPr sz="1100" b="1" spc="10" dirty="0">
                <a:latin typeface="Roboto" panose="02000000000000000000" pitchFamily="2" charset="0"/>
                <a:ea typeface="Roboto" panose="02000000000000000000" pitchFamily="2" charset="0"/>
                <a:cs typeface="Roboto" panose="02000000000000000000" pitchFamily="2" charset="0"/>
              </a:rPr>
              <a:t> </a:t>
            </a:r>
            <a:r>
              <a:rPr sz="1100" b="1" spc="-10" dirty="0">
                <a:latin typeface="Roboto" panose="02000000000000000000" pitchFamily="2" charset="0"/>
                <a:ea typeface="Roboto" panose="02000000000000000000" pitchFamily="2" charset="0"/>
                <a:cs typeface="Roboto" panose="02000000000000000000" pitchFamily="2" charset="0"/>
              </a:rPr>
              <a:t>Videos”</a:t>
            </a:r>
            <a:endParaRPr sz="1100" dirty="0">
              <a:latin typeface="Roboto" panose="02000000000000000000" pitchFamily="2" charset="0"/>
              <a:ea typeface="Roboto" panose="02000000000000000000" pitchFamily="2" charset="0"/>
              <a:cs typeface="Roboto" panose="02000000000000000000" pitchFamily="2" charset="0"/>
            </a:endParaRPr>
          </a:p>
        </p:txBody>
      </p:sp>
      <p:pic>
        <p:nvPicPr>
          <p:cNvPr id="16" name="Picture 15">
            <a:extLst>
              <a:ext uri="{FF2B5EF4-FFF2-40B4-BE49-F238E27FC236}">
                <a16:creationId xmlns:a16="http://schemas.microsoft.com/office/drawing/2014/main" id="{0DC7F64F-8FA6-46E1-8DA7-0CAEA7EE3E03}"/>
              </a:ext>
            </a:extLst>
          </p:cNvPr>
          <p:cNvPicPr>
            <a:picLocks noChangeAspect="1"/>
          </p:cNvPicPr>
          <p:nvPr/>
        </p:nvPicPr>
        <p:blipFill>
          <a:blip r:embed="rId3"/>
          <a:stretch>
            <a:fillRect/>
          </a:stretch>
        </p:blipFill>
        <p:spPr>
          <a:xfrm>
            <a:off x="3657600" y="1160616"/>
            <a:ext cx="5988358" cy="4940554"/>
          </a:xfrm>
          <a:prstGeom prst="rect">
            <a:avLst/>
          </a:prstGeom>
        </p:spPr>
      </p:pic>
      <p:pic>
        <p:nvPicPr>
          <p:cNvPr id="18" name="Picture 17">
            <a:extLst>
              <a:ext uri="{FF2B5EF4-FFF2-40B4-BE49-F238E27FC236}">
                <a16:creationId xmlns:a16="http://schemas.microsoft.com/office/drawing/2014/main" id="{124BA2A0-824E-4612-A0BC-037C187E35DC}"/>
              </a:ext>
            </a:extLst>
          </p:cNvPr>
          <p:cNvPicPr>
            <a:picLocks noChangeAspect="1"/>
          </p:cNvPicPr>
          <p:nvPr/>
        </p:nvPicPr>
        <p:blipFill rotWithShape="1">
          <a:blip r:embed="rId4"/>
          <a:srcRect r="12670"/>
          <a:stretch/>
        </p:blipFill>
        <p:spPr>
          <a:xfrm>
            <a:off x="4532746" y="5020805"/>
            <a:ext cx="5113212" cy="1187511"/>
          </a:xfrm>
          <a:prstGeom prst="rect">
            <a:avLst/>
          </a:prstGeom>
        </p:spPr>
      </p:pic>
      <p:sp>
        <p:nvSpPr>
          <p:cNvPr id="19" name="Rectangle 18">
            <a:extLst>
              <a:ext uri="{FF2B5EF4-FFF2-40B4-BE49-F238E27FC236}">
                <a16:creationId xmlns:a16="http://schemas.microsoft.com/office/drawing/2014/main" id="{64CD167F-C012-40B4-8B8B-208159084B24}"/>
              </a:ext>
            </a:extLst>
          </p:cNvPr>
          <p:cNvSpPr/>
          <p:nvPr/>
        </p:nvSpPr>
        <p:spPr>
          <a:xfrm>
            <a:off x="8275780" y="5942223"/>
            <a:ext cx="762000"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E0193-62E8-41E0-BFCF-33E9AE32DC57}"/>
              </a:ext>
            </a:extLst>
          </p:cNvPr>
          <p:cNvSpPr/>
          <p:nvPr/>
        </p:nvSpPr>
        <p:spPr>
          <a:xfrm>
            <a:off x="8654473" y="2225408"/>
            <a:ext cx="337127"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3.2819"/>
  <p:tag name="SLIDO_PRESENTATION_ID" val="00000000-0000-0000-0000-000000000000"/>
  <p:tag name="SLIDO_EVENT_UUID" val="f407eb1b-9518-4ef2-96bd-25cd9b48665f"/>
  <p:tag name="SLIDO_EVENT_SECTION_UUID" val="2f811953-a2b8-4ee7-8c30-af1bf096c37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ormaTech">
  <a:themeElements>
    <a:clrScheme name="Informa Connect">
      <a:dk1>
        <a:sysClr val="windowText" lastClr="000000"/>
      </a:dk1>
      <a:lt1>
        <a:sysClr val="window" lastClr="FFFFFF"/>
      </a:lt1>
      <a:dk2>
        <a:srgbClr val="44546A"/>
      </a:dk2>
      <a:lt2>
        <a:srgbClr val="E7E6E6"/>
      </a:lt2>
      <a:accent1>
        <a:srgbClr val="002244"/>
      </a:accent1>
      <a:accent2>
        <a:srgbClr val="B01AA4"/>
      </a:accent2>
      <a:accent3>
        <a:srgbClr val="11A7D9"/>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Connect Template" id="{004731FF-CF51-492E-9D00-0A8CAF858E41}" vid="{BBA0A911-BE3D-4960-A9BF-AAE47DABCB6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formaTech">
  <a:themeElements>
    <a:clrScheme name="Informa Connect">
      <a:dk1>
        <a:sysClr val="windowText" lastClr="000000"/>
      </a:dk1>
      <a:lt1>
        <a:sysClr val="window" lastClr="FFFFFF"/>
      </a:lt1>
      <a:dk2>
        <a:srgbClr val="44546A"/>
      </a:dk2>
      <a:lt2>
        <a:srgbClr val="E7E6E6"/>
      </a:lt2>
      <a:accent1>
        <a:srgbClr val="002244"/>
      </a:accent1>
      <a:accent2>
        <a:srgbClr val="B01AA4"/>
      </a:accent2>
      <a:accent3>
        <a:srgbClr val="11A7D9"/>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Connect Template" id="{004731FF-CF51-492E-9D00-0A8CAF858E41}" vid="{BBA0A911-BE3D-4960-A9BF-AAE47DABCB66}"/>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6c4078-c095-448f-9e77-7ade67ee07b8">
      <UserInfo>
        <DisplayName>Lacey, Bridget</DisplayName>
        <AccountId>198</AccountId>
        <AccountType/>
      </UserInfo>
      <UserInfo>
        <DisplayName>Gulden, Jamie</DisplayName>
        <AccountId>9</AccountId>
        <AccountType/>
      </UserInfo>
      <UserInfo>
        <DisplayName>Gemmell, Meghan</DisplayName>
        <AccountId>206</AccountId>
        <AccountType/>
      </UserInfo>
    </SharedWithUsers>
    <lcf76f155ced4ddcb4097134ff3c332f xmlns="824697bd-5f45-4733-94f6-93dd54291ba2">
      <Terms xmlns="http://schemas.microsoft.com/office/infopath/2007/PartnerControls"/>
    </lcf76f155ced4ddcb4097134ff3c332f>
    <TaxCatchAll xmlns="f66c4078-c095-448f-9e77-7ade67ee07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EFC20D8C33594A97BC3E2AFA0760F7" ma:contentTypeVersion="18" ma:contentTypeDescription="Create a new document." ma:contentTypeScope="" ma:versionID="9b4c2322826e3ebf77840c638cb28a13">
  <xsd:schema xmlns:xsd="http://www.w3.org/2001/XMLSchema" xmlns:xs="http://www.w3.org/2001/XMLSchema" xmlns:p="http://schemas.microsoft.com/office/2006/metadata/properties" xmlns:ns2="824697bd-5f45-4733-94f6-93dd54291ba2" xmlns:ns3="f66c4078-c095-448f-9e77-7ade67ee07b8" targetNamespace="http://schemas.microsoft.com/office/2006/metadata/properties" ma:root="true" ma:fieldsID="3add52ec50193920f985ec3ce0930de8" ns2:_="" ns3:_="">
    <xsd:import namespace="824697bd-5f45-4733-94f6-93dd54291ba2"/>
    <xsd:import namespace="f66c4078-c095-448f-9e77-7ade67ee07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697bd-5f45-4733-94f6-93dd54291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c4078-c095-448f-9e77-7ade67ee07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14f1f38-656f-428e-bac1-3bd76ecb47d6}" ma:internalName="TaxCatchAll" ma:showField="CatchAllData" ma:web="f66c4078-c095-448f-9e77-7ade67ee07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3BB73-2265-476C-A6B6-E3F202792083}">
  <ds:schemaRefs>
    <ds:schemaRef ds:uri="3cb5a929-a351-4e0f-b46b-be99a4aa8e8c"/>
    <ds:schemaRef ds:uri="da604326-4fda-41f0-bd40-9c520454f2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993988f-9cc9-492b-865e-93c65c057ebc"/>
    <ds:schemaRef ds:uri="9a169ad1-7d1a-4c30-b833-8d9279039db0"/>
    <ds:schemaRef ds:uri="f66c4078-c095-448f-9e77-7ade67ee07b8"/>
    <ds:schemaRef ds:uri="824697bd-5f45-4733-94f6-93dd54291ba2"/>
  </ds:schemaRefs>
</ds:datastoreItem>
</file>

<file path=customXml/itemProps2.xml><?xml version="1.0" encoding="utf-8"?>
<ds:datastoreItem xmlns:ds="http://schemas.openxmlformats.org/officeDocument/2006/customXml" ds:itemID="{B924F2EA-5F04-458C-9E7F-00D7EA693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697bd-5f45-4733-94f6-93dd54291ba2"/>
    <ds:schemaRef ds:uri="f66c4078-c095-448f-9e77-7ade67ee0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3B1C8F-08B9-46C7-9CF6-4E8CF4798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TotalTime>
  <Words>2954</Words>
  <Application>Microsoft Office PowerPoint</Application>
  <PresentationFormat>Widescreen</PresentationFormat>
  <Paragraphs>287</Paragraphs>
  <Slides>30</Slides>
  <Notes>2</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Office Theme</vt:lpstr>
      <vt:lpstr>InformaTech</vt:lpstr>
      <vt:lpstr>1_Office Theme</vt:lpstr>
      <vt:lpstr>2_Office Theme</vt:lpstr>
      <vt:lpstr>1_InformaTech</vt:lpstr>
      <vt:lpstr>3_Office Theme</vt:lpstr>
      <vt:lpstr>Sponsor Guide</vt:lpstr>
      <vt:lpstr>Table Of Contents</vt:lpstr>
      <vt:lpstr>ConnectMe Guide: How to Edit Virtual Booths</vt:lpstr>
      <vt:lpstr>STEP 1 – LOGIN TO PLATFORM</vt:lpstr>
      <vt:lpstr>STEP 2 – FIND YOUR BOOTH</vt:lpstr>
      <vt:lpstr>STEP 3 – BUILD YOUR BOOTH</vt:lpstr>
      <vt:lpstr>STEP 4 – BUILD YOUR BOOTH</vt:lpstr>
      <vt:lpstr>PowerPoint Presentation</vt:lpstr>
      <vt:lpstr>STEP 5 – ADD NEW VIDEOS</vt:lpstr>
      <vt:lpstr>STEP 5 CONT.– ADD NEW VIDEOS</vt:lpstr>
      <vt:lpstr>PowerPoint Presentation</vt:lpstr>
      <vt:lpstr>STEP 6 - ADD DOWNLOADABLE DOCUMENTS</vt:lpstr>
      <vt:lpstr>STEP 6 CONT. – ADD DOWNLOADABLE DOCUMENTS</vt:lpstr>
      <vt:lpstr>STEP 7 – MANAGE STAFF AVAILABILITY</vt:lpstr>
      <vt:lpstr>PowerPoint Presentation</vt:lpstr>
      <vt:lpstr>PowerPoint Presentation</vt:lpstr>
      <vt:lpstr>ConnectMe Guide: How to Edit your Personal Profile</vt:lpstr>
      <vt:lpstr>PowerPoint Presentation</vt:lpstr>
      <vt:lpstr>Lead Retrieval </vt:lpstr>
      <vt:lpstr>LEAD RETRIEVAL – HOW TO SETUP, SCAN AND COLLECT LEADS ONSITE </vt:lpstr>
      <vt:lpstr>LEAD RETRIEVAL </vt:lpstr>
      <vt:lpstr>LEAD RETRIEVAL </vt:lpstr>
      <vt:lpstr>7. Here is an example of a badge with a QR code </vt:lpstr>
      <vt:lpstr>PowerPoint Presentation</vt:lpstr>
      <vt:lpstr>PowerPoint Presentation</vt:lpstr>
      <vt:lpstr>PowerPoint Presentation</vt:lpstr>
      <vt:lpstr>Lead Insights</vt:lpstr>
      <vt:lpstr>PowerPoint Presentation</vt:lpstr>
      <vt:lpstr>PowerPoint Presentation</vt:lpstr>
      <vt:lpstr>YOUR EVENT 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 Isabela</dc:creator>
  <cp:lastModifiedBy>Gulden, Jamie</cp:lastModifiedBy>
  <cp:revision>291</cp:revision>
  <dcterms:created xsi:type="dcterms:W3CDTF">2022-09-20T17:29:34Z</dcterms:created>
  <dcterms:modified xsi:type="dcterms:W3CDTF">2024-10-21T19:44:41Z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2022-07-27T00:00:00Z</vt:filetime>
  </property>
  <property fmtid="{D5CDD505-2E9C-101B-9397-08002B2CF9AE}" pid="3" name="Creator">
    <vt:lpwstr>Microsoft® PowerPoint® for Microsoft 365</vt:lpwstr>
  </property>
  <property fmtid="{D5CDD505-2E9C-101B-9397-08002B2CF9AE}" pid="4" name="LastSaved">
    <vt:filetime>2022-09-20T00:00:00Z</vt:filetime>
  </property>
  <property fmtid="{D5CDD505-2E9C-101B-9397-08002B2CF9AE}" pid="5" name="Producer">
    <vt:lpwstr>Microsoft® PowerPoint® for Microsoft 365</vt:lpwstr>
  </property>
  <property fmtid="{D5CDD505-2E9C-101B-9397-08002B2CF9AE}" pid="6" name="ContentTypeId">
    <vt:lpwstr>0x01010068EFC20D8C33594A97BC3E2AFA0760F7</vt:lpwstr>
  </property>
  <property fmtid="{D5CDD505-2E9C-101B-9397-08002B2CF9AE}" pid="7" name="MediaServiceImageTags">
    <vt:lpwstr/>
  </property>
  <property fmtid="{D5CDD505-2E9C-101B-9397-08002B2CF9AE}" pid="8" name="SlidoAppVersion">
    <vt:lpwstr>1.2.3.2819</vt:lpwstr>
  </property>
  <property fmtid="{D5CDD505-2E9C-101B-9397-08002B2CF9AE}" pid="9" name="MSIP_Label_2bbab825-a111-45e4-86a1-18cee0005896_Enabled">
    <vt:lpwstr>true</vt:lpwstr>
  </property>
  <property fmtid="{D5CDD505-2E9C-101B-9397-08002B2CF9AE}" pid="10" name="MSIP_Label_2bbab825-a111-45e4-86a1-18cee0005896_SetDate">
    <vt:lpwstr>2023-03-28T15:57:56Z</vt:lpwstr>
  </property>
  <property fmtid="{D5CDD505-2E9C-101B-9397-08002B2CF9AE}" pid="11" name="MSIP_Label_2bbab825-a111-45e4-86a1-18cee0005896_Method">
    <vt:lpwstr>Standard</vt:lpwstr>
  </property>
  <property fmtid="{D5CDD505-2E9C-101B-9397-08002B2CF9AE}" pid="12" name="MSIP_Label_2bbab825-a111-45e4-86a1-18cee0005896_Name">
    <vt:lpwstr>2bbab825-a111-45e4-86a1-18cee0005896</vt:lpwstr>
  </property>
  <property fmtid="{D5CDD505-2E9C-101B-9397-08002B2CF9AE}" pid="13" name="MSIP_Label_2bbab825-a111-45e4-86a1-18cee0005896_SiteId">
    <vt:lpwstr>2567d566-604c-408a-8a60-55d0dc9d9d6b</vt:lpwstr>
  </property>
  <property fmtid="{D5CDD505-2E9C-101B-9397-08002B2CF9AE}" pid="14" name="MSIP_Label_2bbab825-a111-45e4-86a1-18cee0005896_ActionId">
    <vt:lpwstr>3c3a36ee-4113-449f-9521-972ca0c4057d</vt:lpwstr>
  </property>
  <property fmtid="{D5CDD505-2E9C-101B-9397-08002B2CF9AE}" pid="15" name="MSIP_Label_2bbab825-a111-45e4-86a1-18cee0005896_ContentBits">
    <vt:lpwstr>2</vt:lpwstr>
  </property>
</Properties>
</file>