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B527D0-557A-454E-9DEA-8840A224295E}" v="9" dt="2024-12-12T15:45:10.8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9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2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Carter" userId="2f5b802d-6f64-4aaa-98c8-9f4e511275c2" providerId="ADAL" clId="{300386DF-430D-4F2D-83BA-5A98ADB05768}"/>
    <pc:docChg chg="custSel modSld">
      <pc:chgData name="Anderson, Carter" userId="2f5b802d-6f64-4aaa-98c8-9f4e511275c2" providerId="ADAL" clId="{300386DF-430D-4F2D-83BA-5A98ADB05768}" dt="2024-12-12T15:37:21.746" v="1" actId="478"/>
      <pc:docMkLst>
        <pc:docMk/>
      </pc:docMkLst>
      <pc:sldChg chg="delSp mod">
        <pc:chgData name="Anderson, Carter" userId="2f5b802d-6f64-4aaa-98c8-9f4e511275c2" providerId="ADAL" clId="{300386DF-430D-4F2D-83BA-5A98ADB05768}" dt="2024-12-12T15:37:21.746" v="1" actId="478"/>
        <pc:sldMkLst>
          <pc:docMk/>
          <pc:sldMk cId="3977760232" sldId="256"/>
        </pc:sldMkLst>
        <pc:spChg chg="del">
          <ac:chgData name="Anderson, Carter" userId="2f5b802d-6f64-4aaa-98c8-9f4e511275c2" providerId="ADAL" clId="{300386DF-430D-4F2D-83BA-5A98ADB05768}" dt="2024-12-12T15:37:20.886" v="0" actId="478"/>
          <ac:spMkLst>
            <pc:docMk/>
            <pc:sldMk cId="3977760232" sldId="256"/>
            <ac:spMk id="2" creationId="{D0D6FB04-82D7-E4C5-D87B-73369DE338CD}"/>
          </ac:spMkLst>
        </pc:spChg>
        <pc:spChg chg="del">
          <ac:chgData name="Anderson, Carter" userId="2f5b802d-6f64-4aaa-98c8-9f4e511275c2" providerId="ADAL" clId="{300386DF-430D-4F2D-83BA-5A98ADB05768}" dt="2024-12-12T15:37:21.746" v="1" actId="478"/>
          <ac:spMkLst>
            <pc:docMk/>
            <pc:sldMk cId="3977760232" sldId="256"/>
            <ac:spMk id="3" creationId="{2ECA5E1D-2702-7633-157C-47728B12299F}"/>
          </ac:spMkLst>
        </pc:spChg>
      </pc:sldChg>
    </pc:docChg>
  </pc:docChgLst>
  <pc:docChgLst>
    <pc:chgData name="Anderson, Carter" userId="2f5b802d-6f64-4aaa-98c8-9f4e511275c2" providerId="ADAL" clId="{31B527D0-557A-454E-9DEA-8840A224295E}"/>
    <pc:docChg chg="custSel addSld modSld sldOrd">
      <pc:chgData name="Anderson, Carter" userId="2f5b802d-6f64-4aaa-98c8-9f4e511275c2" providerId="ADAL" clId="{31B527D0-557A-454E-9DEA-8840A224295E}" dt="2024-12-12T15:45:10.863" v="25" actId="1076"/>
      <pc:docMkLst>
        <pc:docMk/>
      </pc:docMkLst>
      <pc:sldChg chg="addSp modSp">
        <pc:chgData name="Anderson, Carter" userId="2f5b802d-6f64-4aaa-98c8-9f4e511275c2" providerId="ADAL" clId="{31B527D0-557A-454E-9DEA-8840A224295E}" dt="2024-12-12T15:43:40.641" v="16" actId="1076"/>
        <pc:sldMkLst>
          <pc:docMk/>
          <pc:sldMk cId="3977760232" sldId="256"/>
        </pc:sldMkLst>
        <pc:picChg chg="add mod">
          <ac:chgData name="Anderson, Carter" userId="2f5b802d-6f64-4aaa-98c8-9f4e511275c2" providerId="ADAL" clId="{31B527D0-557A-454E-9DEA-8840A224295E}" dt="2024-12-12T15:43:34.918" v="14" actId="14100"/>
          <ac:picMkLst>
            <pc:docMk/>
            <pc:sldMk cId="3977760232" sldId="256"/>
            <ac:picMk id="1026" creationId="{4E4910AC-1E25-2E04-36A8-649697C7AB6A}"/>
          </ac:picMkLst>
        </pc:picChg>
        <pc:picChg chg="add mod">
          <ac:chgData name="Anderson, Carter" userId="2f5b802d-6f64-4aaa-98c8-9f4e511275c2" providerId="ADAL" clId="{31B527D0-557A-454E-9DEA-8840A224295E}" dt="2024-12-12T15:43:40.641" v="16" actId="1076"/>
          <ac:picMkLst>
            <pc:docMk/>
            <pc:sldMk cId="3977760232" sldId="256"/>
            <ac:picMk id="1028" creationId="{02919289-9A4D-1FF4-31D8-7935000F7190}"/>
          </ac:picMkLst>
        </pc:picChg>
      </pc:sldChg>
      <pc:sldChg chg="addSp delSp modSp new mod">
        <pc:chgData name="Anderson, Carter" userId="2f5b802d-6f64-4aaa-98c8-9f4e511275c2" providerId="ADAL" clId="{31B527D0-557A-454E-9DEA-8840A224295E}" dt="2024-12-12T15:43:27.301" v="11" actId="1076"/>
        <pc:sldMkLst>
          <pc:docMk/>
          <pc:sldMk cId="2742827756" sldId="257"/>
        </pc:sldMkLst>
        <pc:spChg chg="del">
          <ac:chgData name="Anderson, Carter" userId="2f5b802d-6f64-4aaa-98c8-9f4e511275c2" providerId="ADAL" clId="{31B527D0-557A-454E-9DEA-8840A224295E}" dt="2024-12-12T15:43:04.357" v="2" actId="478"/>
          <ac:spMkLst>
            <pc:docMk/>
            <pc:sldMk cId="2742827756" sldId="257"/>
            <ac:spMk id="2" creationId="{E8834C09-04F5-0B94-CAF6-49394C0DBECF}"/>
          </ac:spMkLst>
        </pc:spChg>
        <pc:spChg chg="del">
          <ac:chgData name="Anderson, Carter" userId="2f5b802d-6f64-4aaa-98c8-9f4e511275c2" providerId="ADAL" clId="{31B527D0-557A-454E-9DEA-8840A224295E}" dt="2024-12-12T15:43:03.419" v="1" actId="478"/>
          <ac:spMkLst>
            <pc:docMk/>
            <pc:sldMk cId="2742827756" sldId="257"/>
            <ac:spMk id="3" creationId="{962B6A0B-BEB0-9901-7D15-65861C556D37}"/>
          </ac:spMkLst>
        </pc:spChg>
        <pc:picChg chg="add mod">
          <ac:chgData name="Anderson, Carter" userId="2f5b802d-6f64-4aaa-98c8-9f4e511275c2" providerId="ADAL" clId="{31B527D0-557A-454E-9DEA-8840A224295E}" dt="2024-12-12T15:43:08.090" v="5" actId="1076"/>
          <ac:picMkLst>
            <pc:docMk/>
            <pc:sldMk cId="2742827756" sldId="257"/>
            <ac:picMk id="5" creationId="{B6019E62-4E0A-AD98-5E05-D35A5BC4D37F}"/>
          </ac:picMkLst>
        </pc:picChg>
        <pc:picChg chg="add mod">
          <ac:chgData name="Anderson, Carter" userId="2f5b802d-6f64-4aaa-98c8-9f4e511275c2" providerId="ADAL" clId="{31B527D0-557A-454E-9DEA-8840A224295E}" dt="2024-12-12T15:43:27.301" v="11" actId="1076"/>
          <ac:picMkLst>
            <pc:docMk/>
            <pc:sldMk cId="2742827756" sldId="257"/>
            <ac:picMk id="7" creationId="{FA0FF20E-635B-E6BF-A8EE-CC327DE0B6B7}"/>
          </ac:picMkLst>
        </pc:picChg>
      </pc:sldChg>
      <pc:sldChg chg="addSp delSp modSp new mod ord">
        <pc:chgData name="Anderson, Carter" userId="2f5b802d-6f64-4aaa-98c8-9f4e511275c2" providerId="ADAL" clId="{31B527D0-557A-454E-9DEA-8840A224295E}" dt="2024-12-12T15:45:10.863" v="25" actId="1076"/>
        <pc:sldMkLst>
          <pc:docMk/>
          <pc:sldMk cId="3411993817" sldId="258"/>
        </pc:sldMkLst>
        <pc:spChg chg="del">
          <ac:chgData name="Anderson, Carter" userId="2f5b802d-6f64-4aaa-98c8-9f4e511275c2" providerId="ADAL" clId="{31B527D0-557A-454E-9DEA-8840A224295E}" dt="2024-12-12T15:44:40.996" v="21" actId="478"/>
          <ac:spMkLst>
            <pc:docMk/>
            <pc:sldMk cId="3411993817" sldId="258"/>
            <ac:spMk id="2" creationId="{4FE01D88-30AF-B50F-9932-E34AE7048122}"/>
          </ac:spMkLst>
        </pc:spChg>
        <pc:spChg chg="del">
          <ac:chgData name="Anderson, Carter" userId="2f5b802d-6f64-4aaa-98c8-9f4e511275c2" providerId="ADAL" clId="{31B527D0-557A-454E-9DEA-8840A224295E}" dt="2024-12-12T15:44:40.449" v="20" actId="478"/>
          <ac:spMkLst>
            <pc:docMk/>
            <pc:sldMk cId="3411993817" sldId="258"/>
            <ac:spMk id="3" creationId="{8C5CFE2F-8DA6-AC44-613D-0310D37945EF}"/>
          </ac:spMkLst>
        </pc:spChg>
        <pc:picChg chg="add mod">
          <ac:chgData name="Anderson, Carter" userId="2f5b802d-6f64-4aaa-98c8-9f4e511275c2" providerId="ADAL" clId="{31B527D0-557A-454E-9DEA-8840A224295E}" dt="2024-12-12T15:45:10.863" v="25" actId="1076"/>
          <ac:picMkLst>
            <pc:docMk/>
            <pc:sldMk cId="3411993817" sldId="258"/>
            <ac:picMk id="1026" creationId="{28104646-A5EE-0F1B-7B2B-71CB38E6F16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79E83-ECEA-A70F-7A70-0CA8738A24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970509-2989-1718-67AC-9948BB0AC9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8265E-349B-ECC3-9954-67A00C09C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7FBC-84F8-4D1D-ACF0-D8731C238E93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752ABE-706A-986C-96AC-BF9F0A595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DAC60-2470-927E-C207-C6CF452AA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A1C7-8156-4CCE-B997-1607FACB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0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08082-8B77-BED0-A428-E8CA58A3C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DBF34-B551-B66B-4811-EFF6E15036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192F8-66DB-98FB-0E81-B0BCB590D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7FBC-84F8-4D1D-ACF0-D8731C238E93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C9B39-060D-2B53-D1CD-8DACA3295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F191C-4518-23D2-6202-5DDBD76F8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A1C7-8156-4CCE-B997-1607FACB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482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ECECDA-6A72-3764-54F2-8EE198683E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162AD3-8676-D40B-07CA-00F14FA938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4C783-DE04-9F04-12AC-C9C4260A3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7FBC-84F8-4D1D-ACF0-D8731C238E93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0AB45-7B70-04CE-E34F-4A3E4DA28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0CC76-D848-B3EA-49BD-65710E2B2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A1C7-8156-4CCE-B997-1607FACB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675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AB41E-39FC-0DC0-4FCA-12148FAED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5A025-47EF-7C0C-F236-378AA2AEA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B1E448-55A8-48C5-B3BB-FF93C79C1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7FBC-84F8-4D1D-ACF0-D8731C238E93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F02776-71E2-966D-5624-5441E8152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8B0C5-7A09-8083-52D5-ABB2265A5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A1C7-8156-4CCE-B997-1607FACB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800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C49CB-9685-2CFF-BB45-E1DF9A354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0D23EE-499B-1CDF-7CC4-08CD334D4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0AEED4-A019-EBAE-33C0-88753A96A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7FBC-84F8-4D1D-ACF0-D8731C238E93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78148-9865-4591-2681-AABD96C52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FD606-E298-83AD-F273-542EDC87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A1C7-8156-4CCE-B997-1607FACB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1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3A1CF-8A2B-F66E-2EF3-5A2CB3547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42DA0-1A10-34C0-8D51-19E7AB3D6D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1FE634-C88E-5E7D-DE9F-CE2A698D55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82369D-B1D0-A176-19E2-791F95B08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7FBC-84F8-4D1D-ACF0-D8731C238E93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A30E3F-25EB-EB28-5EA0-3D6DDD36A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0594D0-E559-0555-6064-37D5476BE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A1C7-8156-4CCE-B997-1607FACB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847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FE8DC-39F3-721A-4B16-32928ED83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05C0C4-B185-9C3F-8C37-2CBC5A2D0C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61AE4B-92B2-22A3-ABED-063B6BDE39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E742DD-2EBB-8B74-469F-D82D69C8BA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BEBAC4-3000-ED17-852C-03FA1E2BE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7E311F-CB23-6F1C-32D7-6319B334E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7FBC-84F8-4D1D-ACF0-D8731C238E93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F9A36E-2E86-233D-5B14-F84321E50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F113E5-158D-19C3-8992-EE1EE28D4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A1C7-8156-4CCE-B997-1607FACB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687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CB477-5925-1011-A72F-E4ADA4B80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CA8E46-FBA1-D223-7ECC-4C5E9BB1E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7FBC-84F8-4D1D-ACF0-D8731C238E93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B465E4-34C9-D785-5323-D9DB852B3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8861DB-4AED-625E-0110-202CC4D7C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A1C7-8156-4CCE-B997-1607FACB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71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68DD23-D520-DEDE-024F-3AF26BEE7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7FBC-84F8-4D1D-ACF0-D8731C238E93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CF26CF-C43E-6875-10EE-8CB8C65DF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C35D6A-7FF6-AE92-6E07-D881EFBD9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A1C7-8156-4CCE-B997-1607FACB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45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761F2-2E9B-4421-DD7F-4BC49F2AE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56137-3731-2F0B-F9F5-E375EC70E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B5286B-4436-69FF-A300-3E9CAF833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7E5BF3-0617-3F58-7F69-83FA36954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7FBC-84F8-4D1D-ACF0-D8731C238E93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0DB990-0A8E-17A1-1717-0F6327388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A69A1A-47FC-49B3-B15E-DDF7A906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A1C7-8156-4CCE-B997-1607FACB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511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FFA08-8397-088C-C06A-52F163721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0D9E87-B390-66B1-6F62-9703CE8C65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2D1063-8CC3-7F0D-A185-CBF961252C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87209D-D341-2A9E-9B57-B9BF9F771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7FBC-84F8-4D1D-ACF0-D8731C238E93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81CE83-9838-59F3-9003-89C38171E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30B1B-BB3F-6094-FAF9-25CBDC37D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A1C7-8156-4CCE-B997-1607FACB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20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E4DFD9-79BA-87E7-D407-850F127C1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987D61-A3B6-B36B-EA13-CCAECC10A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DAB333-2267-80D5-367C-74B4D27218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D97FBC-84F8-4D1D-ACF0-D8731C238E93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45100-0359-774C-E303-4F0331895E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C9816-16A5-14F7-B8C4-ECDD39D40E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25A1C7-8156-4CCE-B997-1607FACB688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AB4C02-8A8A-D122-E94D-1AFDEDEA5E87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90500" y="6530340"/>
            <a:ext cx="1857375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5443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eview">
            <a:extLst>
              <a:ext uri="{FF2B5EF4-FFF2-40B4-BE49-F238E27FC236}">
                <a16:creationId xmlns:a16="http://schemas.microsoft.com/office/drawing/2014/main" id="{4E4910AC-1E25-2E04-36A8-649697C7AB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77" y="449383"/>
            <a:ext cx="5630353" cy="2153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review">
            <a:extLst>
              <a:ext uri="{FF2B5EF4-FFF2-40B4-BE49-F238E27FC236}">
                <a16:creationId xmlns:a16="http://schemas.microsoft.com/office/drawing/2014/main" id="{02919289-9A4D-1FF4-31D8-7935000F71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77" y="3152595"/>
            <a:ext cx="6781800" cy="293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7760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28104646-A5EE-0F1B-7B2B-71CB38E6F1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440" y="668938"/>
            <a:ext cx="8088931" cy="3545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1993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019E62-4E0A-AD98-5E05-D35A5BC4D3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282" y="0"/>
            <a:ext cx="7192379" cy="24006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A0FF20E-635B-E6BF-A8EE-CC327DE0B6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282" y="2547483"/>
            <a:ext cx="10512731" cy="3819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827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Rockwell</vt:lpstr>
      <vt:lpstr>Office Theme</vt:lpstr>
      <vt:lpstr>PowerPoint Presentation</vt:lpstr>
      <vt:lpstr>PowerPoint Presentation</vt:lpstr>
      <vt:lpstr>PowerPoint Presentation</vt:lpstr>
    </vt:vector>
  </TitlesOfParts>
  <Company>Informa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Anderson, Carter</dc:creator>
  <cp:lastModifiedBy>Anderson, Carter</cp:lastModifiedBy>
  <cp:revision>1</cp:revision>
  <dcterms:created xsi:type="dcterms:W3CDTF">2024-12-12T15:37:08Z</dcterms:created>
  <dcterms:modified xsi:type="dcterms:W3CDTF">2024-12-12T15:45:11Z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2024-12-12T15:37:18Z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63674453-4b4b-4faa-8b66-af8b10a61a01</vt:lpwstr>
  </property>
  <property fmtid="{D5CDD505-2E9C-101B-9397-08002B2CF9AE}" pid="8" name="MSIP_Label_2bbab825-a111-45e4-86a1-18cee0005896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Information Classification: General</vt:lpwstr>
  </property>
</Properties>
</file>