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473"/>
    <a:srgbClr val="7DD990"/>
    <a:srgbClr val="E7E6E6"/>
    <a:srgbClr val="D7142D"/>
    <a:srgbClr val="7ED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6F6CA-1F9C-E9CA-E6A1-BA142375C7D6}" v="93" dt="2025-02-07T15:02:0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ley, Isabella" userId="7cc290a3-1fc2-4c74-bcf4-b69e9eef71fe" providerId="ADAL" clId="{C6DD3339-BD0F-49E9-86EF-FB1FF435867D}"/>
    <pc:docChg chg="undo custSel modSld">
      <pc:chgData name="Pulley, Isabella" userId="7cc290a3-1fc2-4c74-bcf4-b69e9eef71fe" providerId="ADAL" clId="{C6DD3339-BD0F-49E9-86EF-FB1FF435867D}" dt="2023-07-14T12:00:17.048" v="730" actId="1076"/>
      <pc:docMkLst>
        <pc:docMk/>
      </pc:docMkLst>
      <pc:sldChg chg="modSp mod">
        <pc:chgData name="Pulley, Isabella" userId="7cc290a3-1fc2-4c74-bcf4-b69e9eef71fe" providerId="ADAL" clId="{C6DD3339-BD0F-49E9-86EF-FB1FF435867D}" dt="2023-07-14T11:58:23.751" v="669" actId="20577"/>
        <pc:sldMkLst>
          <pc:docMk/>
          <pc:sldMk cId="1215329733" sldId="256"/>
        </pc:sldMkLst>
      </pc:sldChg>
      <pc:sldChg chg="modSp mod">
        <pc:chgData name="Pulley, Isabella" userId="7cc290a3-1fc2-4c74-bcf4-b69e9eef71fe" providerId="ADAL" clId="{C6DD3339-BD0F-49E9-86EF-FB1FF435867D}" dt="2023-07-14T11:59:24.623" v="718" actId="14100"/>
        <pc:sldMkLst>
          <pc:docMk/>
          <pc:sldMk cId="2927360189" sldId="257"/>
        </pc:sldMkLst>
      </pc:sldChg>
      <pc:sldChg chg="modSp mod">
        <pc:chgData name="Pulley, Isabella" userId="7cc290a3-1fc2-4c74-bcf4-b69e9eef71fe" providerId="ADAL" clId="{C6DD3339-BD0F-49E9-86EF-FB1FF435867D}" dt="2023-07-14T11:59:47.722" v="720" actId="1076"/>
        <pc:sldMkLst>
          <pc:docMk/>
          <pc:sldMk cId="2150586012" sldId="258"/>
        </pc:sldMkLst>
      </pc:sldChg>
      <pc:sldChg chg="modSp mod">
        <pc:chgData name="Pulley, Isabella" userId="7cc290a3-1fc2-4c74-bcf4-b69e9eef71fe" providerId="ADAL" clId="{C6DD3339-BD0F-49E9-86EF-FB1FF435867D}" dt="2023-07-14T11:59:57.529" v="724" actId="1076"/>
        <pc:sldMkLst>
          <pc:docMk/>
          <pc:sldMk cId="2295615619" sldId="259"/>
        </pc:sldMkLst>
      </pc:sldChg>
      <pc:sldChg chg="modSp mod">
        <pc:chgData name="Pulley, Isabella" userId="7cc290a3-1fc2-4c74-bcf4-b69e9eef71fe" providerId="ADAL" clId="{C6DD3339-BD0F-49E9-86EF-FB1FF435867D}" dt="2023-07-14T12:00:04.135" v="726" actId="1076"/>
        <pc:sldMkLst>
          <pc:docMk/>
          <pc:sldMk cId="1729911101" sldId="260"/>
        </pc:sldMkLst>
      </pc:sldChg>
      <pc:sldChg chg="modSp mod">
        <pc:chgData name="Pulley, Isabella" userId="7cc290a3-1fc2-4c74-bcf4-b69e9eef71fe" providerId="ADAL" clId="{C6DD3339-BD0F-49E9-86EF-FB1FF435867D}" dt="2023-07-14T12:00:10.502" v="728" actId="1076"/>
        <pc:sldMkLst>
          <pc:docMk/>
          <pc:sldMk cId="2999877688" sldId="261"/>
        </pc:sldMkLst>
      </pc:sldChg>
      <pc:sldChg chg="modSp mod">
        <pc:chgData name="Pulley, Isabella" userId="7cc290a3-1fc2-4c74-bcf4-b69e9eef71fe" providerId="ADAL" clId="{C6DD3339-BD0F-49E9-86EF-FB1FF435867D}" dt="2023-07-14T12:00:17.048" v="730" actId="1076"/>
        <pc:sldMkLst>
          <pc:docMk/>
          <pc:sldMk cId="714918491" sldId="262"/>
        </pc:sldMkLst>
      </pc:sldChg>
    </pc:docChg>
  </pc:docChgLst>
  <pc:docChgLst>
    <pc:chgData name="Lear, Ally" userId="S::ally.lear@informa.com::ebecec7c-318f-4690-b7f6-67b6a3195315" providerId="AD" clId="Web-{DBD6F6CA-1F9C-E9CA-E6A1-BA142375C7D6}"/>
    <pc:docChg chg="modSld">
      <pc:chgData name="Lear, Ally" userId="S::ally.lear@informa.com::ebecec7c-318f-4690-b7f6-67b6a3195315" providerId="AD" clId="Web-{DBD6F6CA-1F9C-E9CA-E6A1-BA142375C7D6}" dt="2025-02-07T15:02:04.588" v="66" actId="20577"/>
      <pc:docMkLst>
        <pc:docMk/>
      </pc:docMkLst>
      <pc:sldChg chg="modSp">
        <pc:chgData name="Lear, Ally" userId="S::ally.lear@informa.com::ebecec7c-318f-4690-b7f6-67b6a3195315" providerId="AD" clId="Web-{DBD6F6CA-1F9C-E9CA-E6A1-BA142375C7D6}" dt="2025-02-07T15:00:13.759" v="10" actId="20577"/>
        <pc:sldMkLst>
          <pc:docMk/>
          <pc:sldMk cId="1215329733" sldId="256"/>
        </pc:sldMkLst>
        <pc:spChg chg="mod">
          <ac:chgData name="Lear, Ally" userId="S::ally.lear@informa.com::ebecec7c-318f-4690-b7f6-67b6a3195315" providerId="AD" clId="Web-{DBD6F6CA-1F9C-E9CA-E6A1-BA142375C7D6}" dt="2025-02-07T14:59:13.821" v="0"/>
          <ac:spMkLst>
            <pc:docMk/>
            <pc:sldMk cId="1215329733" sldId="256"/>
            <ac:spMk id="4" creationId="{510F28D6-7EEE-F695-C287-39A2949C09B7}"/>
          </ac:spMkLst>
        </pc:spChg>
        <pc:spChg chg="mod">
          <ac:chgData name="Lear, Ally" userId="S::ally.lear@informa.com::ebecec7c-318f-4690-b7f6-67b6a3195315" providerId="AD" clId="Web-{DBD6F6CA-1F9C-E9CA-E6A1-BA142375C7D6}" dt="2025-02-07T15:00:13.759" v="10" actId="20577"/>
          <ac:spMkLst>
            <pc:docMk/>
            <pc:sldMk cId="1215329733" sldId="256"/>
            <ac:spMk id="6" creationId="{F95CBF85-6ADC-EDA1-B61A-DACB638E3508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1:11.822" v="24" actId="20577"/>
        <pc:sldMkLst>
          <pc:docMk/>
          <pc:sldMk cId="2927360189" sldId="257"/>
        </pc:sldMkLst>
        <pc:spChg chg="mod">
          <ac:chgData name="Lear, Ally" userId="S::ally.lear@informa.com::ebecec7c-318f-4690-b7f6-67b6a3195315" providerId="AD" clId="Web-{DBD6F6CA-1F9C-E9CA-E6A1-BA142375C7D6}" dt="2025-02-07T14:59:37.633" v="3"/>
          <ac:spMkLst>
            <pc:docMk/>
            <pc:sldMk cId="2927360189" sldId="257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1:11.822" v="24" actId="20577"/>
          <ac:spMkLst>
            <pc:docMk/>
            <pc:sldMk cId="2927360189" sldId="257"/>
            <ac:spMk id="9" creationId="{ECFCA874-A412-56CE-F278-E254EFBE2A22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1:35.041" v="40" actId="20577"/>
        <pc:sldMkLst>
          <pc:docMk/>
          <pc:sldMk cId="2150586012" sldId="258"/>
        </pc:sldMkLst>
        <pc:spChg chg="mod">
          <ac:chgData name="Lear, Ally" userId="S::ally.lear@informa.com::ebecec7c-318f-4690-b7f6-67b6a3195315" providerId="AD" clId="Web-{DBD6F6CA-1F9C-E9CA-E6A1-BA142375C7D6}" dt="2025-02-07T14:59:42.399" v="4"/>
          <ac:spMkLst>
            <pc:docMk/>
            <pc:sldMk cId="2150586012" sldId="258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1:35.041" v="40" actId="20577"/>
          <ac:spMkLst>
            <pc:docMk/>
            <pc:sldMk cId="2150586012" sldId="258"/>
            <ac:spMk id="9" creationId="{ECFCA874-A412-56CE-F278-E254EFBE2A22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1:41.884" v="47" actId="20577"/>
        <pc:sldMkLst>
          <pc:docMk/>
          <pc:sldMk cId="2295615619" sldId="259"/>
        </pc:sldMkLst>
        <pc:spChg chg="mod">
          <ac:chgData name="Lear, Ally" userId="S::ally.lear@informa.com::ebecec7c-318f-4690-b7f6-67b6a3195315" providerId="AD" clId="Web-{DBD6F6CA-1F9C-E9CA-E6A1-BA142375C7D6}" dt="2025-02-07T14:59:54.227" v="6"/>
          <ac:spMkLst>
            <pc:docMk/>
            <pc:sldMk cId="2295615619" sldId="259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1:41.884" v="47" actId="20577"/>
          <ac:spMkLst>
            <pc:docMk/>
            <pc:sldMk cId="2295615619" sldId="259"/>
            <ac:spMk id="9" creationId="{ECFCA874-A412-56CE-F278-E254EFBE2A22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1:51.525" v="52" actId="20577"/>
        <pc:sldMkLst>
          <pc:docMk/>
          <pc:sldMk cId="1729911101" sldId="260"/>
        </pc:sldMkLst>
        <pc:spChg chg="mod">
          <ac:chgData name="Lear, Ally" userId="S::ally.lear@informa.com::ebecec7c-318f-4690-b7f6-67b6a3195315" providerId="AD" clId="Web-{DBD6F6CA-1F9C-E9CA-E6A1-BA142375C7D6}" dt="2025-02-07T14:59:58.399" v="7"/>
          <ac:spMkLst>
            <pc:docMk/>
            <pc:sldMk cId="1729911101" sldId="260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1:51.525" v="52" actId="20577"/>
          <ac:spMkLst>
            <pc:docMk/>
            <pc:sldMk cId="1729911101" sldId="260"/>
            <ac:spMk id="9" creationId="{ECFCA874-A412-56CE-F278-E254EFBE2A22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1:59.150" v="59" actId="20577"/>
        <pc:sldMkLst>
          <pc:docMk/>
          <pc:sldMk cId="2999877688" sldId="261"/>
        </pc:sldMkLst>
        <pc:spChg chg="mod">
          <ac:chgData name="Lear, Ally" userId="S::ally.lear@informa.com::ebecec7c-318f-4690-b7f6-67b6a3195315" providerId="AD" clId="Web-{DBD6F6CA-1F9C-E9CA-E6A1-BA142375C7D6}" dt="2025-02-07T15:00:01.884" v="8"/>
          <ac:spMkLst>
            <pc:docMk/>
            <pc:sldMk cId="2999877688" sldId="261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1:59.150" v="59" actId="20577"/>
          <ac:spMkLst>
            <pc:docMk/>
            <pc:sldMk cId="2999877688" sldId="261"/>
            <ac:spMk id="9" creationId="{ECFCA874-A412-56CE-F278-E254EFBE2A22}"/>
          </ac:spMkLst>
        </pc:spChg>
      </pc:sldChg>
      <pc:sldChg chg="modSp">
        <pc:chgData name="Lear, Ally" userId="S::ally.lear@informa.com::ebecec7c-318f-4690-b7f6-67b6a3195315" providerId="AD" clId="Web-{DBD6F6CA-1F9C-E9CA-E6A1-BA142375C7D6}" dt="2025-02-07T15:02:04.588" v="66" actId="20577"/>
        <pc:sldMkLst>
          <pc:docMk/>
          <pc:sldMk cId="714918491" sldId="262"/>
        </pc:sldMkLst>
        <pc:spChg chg="mod">
          <ac:chgData name="Lear, Ally" userId="S::ally.lear@informa.com::ebecec7c-318f-4690-b7f6-67b6a3195315" providerId="AD" clId="Web-{DBD6F6CA-1F9C-E9CA-E6A1-BA142375C7D6}" dt="2025-02-07T15:00:06.462" v="9"/>
          <ac:spMkLst>
            <pc:docMk/>
            <pc:sldMk cId="714918491" sldId="262"/>
            <ac:spMk id="2" creationId="{30566C05-3CD3-0BC5-B786-E412986DB7BA}"/>
          </ac:spMkLst>
        </pc:spChg>
        <pc:spChg chg="mod">
          <ac:chgData name="Lear, Ally" userId="S::ally.lear@informa.com::ebecec7c-318f-4690-b7f6-67b6a3195315" providerId="AD" clId="Web-{DBD6F6CA-1F9C-E9CA-E6A1-BA142375C7D6}" dt="2025-02-07T15:02:04.588" v="66" actId="20577"/>
          <ac:spMkLst>
            <pc:docMk/>
            <pc:sldMk cId="714918491" sldId="262"/>
            <ac:spMk id="9" creationId="{ECFCA874-A412-56CE-F278-E254EFBE2A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86F9-1EE9-25EE-7081-247280E9E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3F9EA-062F-65A7-98F0-4B417AEAE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C3961-7F64-7CA6-3C5E-17ED50C9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52010-1B8B-5428-1BBB-C635B037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3022-995D-6815-FCCF-5DA0F2CE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ADDC-76D5-6DCB-C531-CD7D710D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F188-30BE-3C41-89E8-DEB7C74CB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83339-7061-F6FB-75DF-34644855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3A33D-078F-25AF-AF09-578AD9AE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E5A59-8138-2A51-C7CA-40E22FED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05BC9-0238-6A1E-0DBC-E2E06A69F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E8B19-A9F9-CE74-5DBA-C6254BF02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C865A-5FE2-D7E4-F987-5A65C8AF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A1C0-2733-C201-C8BB-FF74A68A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44E0A-6B38-E61C-C417-CE58EE77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8989-68F0-8656-DCA7-A9CEF10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E108-5F8B-64EE-EB2E-54001675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92454-F41C-058D-CAB8-28815E51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0E59-B6E7-526D-F79C-29CD4C77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1AA8-7A37-5E66-382F-46CDDD5C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A1BB-6EB4-4FCF-0B4C-3CC73A0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D92CE-0521-EBCD-1C98-23880E92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F24D9-D27A-A54F-B531-61A8D615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67C3-434E-A60A-C254-EAEB21FE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C66B-CB0D-39BC-AACE-4BDEC720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4562-65AE-A0D3-3434-D8321EDE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0535-D5F4-7236-B1BA-454B76999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983B4-BEE3-5F1F-95F7-F333FF272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E729A-309A-59CF-B870-70BA9886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1E400-C9F6-FF22-4DD0-422317E5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82A6C-FBDD-BDE9-5BAA-AF3D2F99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0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DADD-2B25-14F3-6593-CFFD3F5F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67E43-7CC7-7F8C-FDDE-C08ED1DE8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CB30-D9EF-D7E2-B2F1-AA01C4A5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0EC31-B5BD-8B74-E9EA-7A4CF0AF4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6E5E4-64F5-C15C-C2EF-26D5C447F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B1541-36E0-4670-B2DB-2A72F404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787BF-11B4-85AF-BED8-82BECA39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C4140-7104-BE25-45FC-B40895DC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DE02-58F6-477E-EEE7-5EA73CFD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F2FBB-D09C-74AE-9F19-F995DD14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EAD27-2FC8-FFE2-C3D6-36E3B0D9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F6AE5-7ED6-AADF-4153-3211F4DE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4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8FD18-8B6B-A9E1-41E6-6554D093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DC01-1CBC-75FB-A876-0D65064A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11C97-8FAA-C259-446D-C18CAA84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3B0-12F6-E748-684A-331EFFA7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74AC-CEA9-C030-F992-A6357171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AAD08-73A1-8F37-F24F-D68AA6D8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44BB3-BACF-CC41-C2F0-278CB78A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9C2E-C277-5035-D65D-31FBCC7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74EBF-4E15-5365-52BE-A7A37CD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2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70E4-FB4E-FE50-C00D-839B2222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66196-5AC8-F979-988E-6B733397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75615-C0CB-DA56-3EC9-8D2C4DC5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566EB-9110-2DFE-8B5F-72EAE54D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5D24B-3A83-0421-5A71-2563AC08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FD7F-A256-5F65-8EAA-992BFE8D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750A1-18A5-7631-F417-906A84D7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131A9-208C-0340-A4E6-0B5243C18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FC93-0605-799D-8355-2646E8C4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4EDF-16CE-4C30-B2E9-5017D8E3E4E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7108-4359-D95A-5F14-A7485521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1E56-1B52-E16B-033D-A9B17FA29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DE09-3F60-45B1-AD72-77CFDFCC01B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ECAB9-F673-19DA-A1A2-CD780413D6C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0647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0F28D6-7EEE-F695-C287-39A2949C0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0473"/>
          </a:solidFill>
          <a:ln>
            <a:solidFill>
              <a:srgbClr val="D71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75CC4-DF5F-27CB-94BF-377972F14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364932"/>
            <a:ext cx="5486400" cy="2223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F95CBF85-6ADC-EDA1-B61A-DACB638E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970" y="3942714"/>
            <a:ext cx="5801360" cy="13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Open Sans"/>
                <a:ea typeface="Calibri"/>
                <a:cs typeface="Times New Roman"/>
              </a:rPr>
              <a:t>2025</a:t>
            </a:r>
            <a:r>
              <a:rPr lang="en-GB" sz="2800" b="1" dirty="0">
                <a:solidFill>
                  <a:srgbClr val="FFFFFF"/>
                </a:solidFill>
                <a:effectLst/>
                <a:latin typeface="Open Sans"/>
                <a:ea typeface="Calibri"/>
                <a:cs typeface="Times New Roman"/>
              </a:rPr>
              <a:t> SHELL SCHEME PACKAGES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12sqm stands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2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3043989" y="-717232"/>
            <a:ext cx="12310630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B5746-9577-086F-8DEA-C7018BB36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17833" r="4819" b="14630"/>
          <a:stretch/>
        </p:blipFill>
        <p:spPr bwMode="auto">
          <a:xfrm>
            <a:off x="6886076" y="104141"/>
            <a:ext cx="4934449" cy="4305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5305926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2119B-F736-B5F9-038A-090714692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4424" r="60607" b="53000"/>
          <a:stretch/>
        </p:blipFill>
        <p:spPr bwMode="auto">
          <a:xfrm>
            <a:off x="4653014" y="4006849"/>
            <a:ext cx="3342005" cy="2747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95" y="1306686"/>
            <a:ext cx="3595468" cy="55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open side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Times New Roman"/>
              </a:rPr>
              <a:t>1 x 3000kw</a:t>
            </a:r>
            <a:r>
              <a:rPr lang="en-GB" sz="2000" dirty="0">
                <a:solidFill>
                  <a:srgbClr val="FFFFFF"/>
                </a:solidFill>
                <a:effectLst/>
                <a:ea typeface="+mn-lt"/>
                <a:cs typeface="Times New Roman"/>
              </a:rPr>
              <a:t> </a:t>
            </a:r>
            <a:r>
              <a:rPr lang="en-GB" sz="2000" dirty="0">
                <a:solidFill>
                  <a:srgbClr val="FFFFFF"/>
                </a:solidFill>
                <a:ea typeface="+mn-lt"/>
                <a:cs typeface="Times New Roman"/>
              </a:rPr>
              <a:t>(12amp) socket</a:t>
            </a:r>
            <a:endParaRPr lang="en-GB" sz="2000" dirty="0">
              <a:solidFill>
                <a:srgbClr val="FFFFFF"/>
              </a:solidFill>
              <a:effectLst/>
              <a:ea typeface="+mn-lt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FFFFFF"/>
                </a:solidFill>
                <a:ea typeface="+mn-lt"/>
                <a:cs typeface="+mn-lt"/>
              </a:rPr>
              <a:t>Furniture Package - 1 x rectangular </a:t>
            </a:r>
            <a:r>
              <a:rPr lang="en-GB" sz="2000">
                <a:solidFill>
                  <a:srgbClr val="FFFFFF"/>
                </a:solidFill>
                <a:effectLst/>
                <a:ea typeface="+mn-lt"/>
                <a:cs typeface="+mn-lt"/>
              </a:rPr>
              <a:t>table</a:t>
            </a:r>
            <a:r>
              <a:rPr lang="en-GB" sz="2000">
                <a:solidFill>
                  <a:srgbClr val="FFFFFF"/>
                </a:solidFill>
                <a:ea typeface="+mn-lt"/>
                <a:cs typeface="+mn-lt"/>
              </a:rPr>
              <a:t> with 2 x </a:t>
            </a:r>
            <a:r>
              <a:rPr lang="en-GB" sz="2000">
                <a:solidFill>
                  <a:srgbClr val="FFFFFF"/>
                </a:solidFill>
                <a:effectLst/>
                <a:ea typeface="+mn-lt"/>
                <a:cs typeface="+mn-lt"/>
              </a:rPr>
              <a:t>chairs</a:t>
            </a:r>
            <a:r>
              <a:rPr lang="en-GB" sz="2000">
                <a:solidFill>
                  <a:srgbClr val="FFFFFF"/>
                </a:solidFill>
                <a:ea typeface="+mn-lt"/>
                <a:cs typeface="+mn-lt"/>
              </a:rPr>
              <a:t> (white)</a:t>
            </a:r>
            <a:endParaRPr lang="en-GB"/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FFFFFF"/>
                </a:solidFill>
                <a:ea typeface="+mn-lt"/>
                <a:cs typeface="+mn-lt"/>
              </a:rPr>
              <a:t>Cord Carpet - </a:t>
            </a:r>
            <a:r>
              <a:rPr lang="en-GB" sz="2000">
                <a:solidFill>
                  <a:srgbClr val="FFFFFF"/>
                </a:solidFill>
                <a:effectLst/>
                <a:ea typeface="+mn-lt"/>
                <a:cs typeface="+mn-lt"/>
              </a:rPr>
              <a:t>Grey </a:t>
            </a:r>
            <a:r>
              <a:rPr lang="en-GB" sz="2000">
                <a:solidFill>
                  <a:srgbClr val="FFFFFF"/>
                </a:solidFill>
                <a:ea typeface="+mn-lt"/>
                <a:cs typeface="+mn-lt"/>
              </a:rPr>
              <a:t>Pebble</a:t>
            </a:r>
            <a:endParaRPr lang="en-GB"/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Purple Nameboard with White Text</a:t>
            </a:r>
            <a:endParaRPr lang="en-GB" dirty="0"/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2213811" y="-717232"/>
            <a:ext cx="13140808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4487779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14" y="745136"/>
            <a:ext cx="3295350" cy="61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sides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Includes:</a:t>
            </a:r>
            <a:endParaRPr lang="en-GB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1 x 3000kw (12amp) socket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Furniture Package - 1 x rectangular table with 2 x chairs (white)</a:t>
            </a:r>
            <a:endParaRPr lang="en-GB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Cord Carpet - Grey Pebble</a:t>
            </a:r>
            <a:endParaRPr lang="en-GB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Purple Nameboard with White Text</a:t>
            </a:r>
            <a:endParaRPr lang="en-GB" sz="20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table and chairs in a transparent tent&#10;&#10;Description automatically generated">
            <a:extLst>
              <a:ext uri="{FF2B5EF4-FFF2-40B4-BE49-F238E27FC236}">
                <a16:creationId xmlns:a16="http://schemas.microsoft.com/office/drawing/2014/main" id="{6FC3A0D4-6986-8B71-0013-C8E76DF08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3753" r="67335" b="54317"/>
          <a:stretch/>
        </p:blipFill>
        <p:spPr>
          <a:xfrm>
            <a:off x="4400884" y="3703609"/>
            <a:ext cx="2827422" cy="2875547"/>
          </a:xfrm>
          <a:prstGeom prst="rect">
            <a:avLst/>
          </a:prstGeom>
        </p:spPr>
      </p:pic>
      <p:pic>
        <p:nvPicPr>
          <p:cNvPr id="5" name="Picture 4" descr="A white table and chairs in a transparent tent&#10;&#10;Description automatically generated">
            <a:extLst>
              <a:ext uri="{FF2B5EF4-FFF2-40B4-BE49-F238E27FC236}">
                <a16:creationId xmlns:a16="http://schemas.microsoft.com/office/drawing/2014/main" id="{5AE74DC5-CCC7-36B5-162F-B3B5FB7D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6" t="17720" r="8533" b="16351"/>
          <a:stretch/>
        </p:blipFill>
        <p:spPr>
          <a:xfrm>
            <a:off x="7435517" y="0"/>
            <a:ext cx="46121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2213811" y="-717232"/>
            <a:ext cx="13140808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4487779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8" y="1047936"/>
            <a:ext cx="3272591" cy="5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open side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Includes:</a:t>
            </a:r>
            <a:endParaRPr lang="en-GB" sz="200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 x 3000kw (12amp) socket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Furniture Package - 1 x rectangular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table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with 2 x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chairs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(white)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Cord Carpet -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Grey 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Pebble</a:t>
            </a:r>
            <a:endParaRPr lang="en-GB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Purple Nameboard with White Text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white booth with chairs and tables&#10;&#10;Description automatically generated">
            <a:extLst>
              <a:ext uri="{FF2B5EF4-FFF2-40B4-BE49-F238E27FC236}">
                <a16:creationId xmlns:a16="http://schemas.microsoft.com/office/drawing/2014/main" id="{4F761344-61FE-F321-3E7F-ACA30B24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8" t="22807" r="7417" b="16842"/>
          <a:stretch/>
        </p:blipFill>
        <p:spPr>
          <a:xfrm>
            <a:off x="7291138" y="228600"/>
            <a:ext cx="4644190" cy="4138864"/>
          </a:xfrm>
          <a:prstGeom prst="rect">
            <a:avLst/>
          </a:prstGeom>
        </p:spPr>
      </p:pic>
      <p:pic>
        <p:nvPicPr>
          <p:cNvPr id="8" name="Picture 7" descr="A white booth with chairs and tables&#10;&#10;Description automatically generated">
            <a:extLst>
              <a:ext uri="{FF2B5EF4-FFF2-40B4-BE49-F238E27FC236}">
                <a16:creationId xmlns:a16="http://schemas.microsoft.com/office/drawing/2014/main" id="{0C5C9A92-CF28-4604-24ED-48DE2A94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752" r="61576" b="49055"/>
          <a:stretch/>
        </p:blipFill>
        <p:spPr>
          <a:xfrm>
            <a:off x="4018548" y="3392905"/>
            <a:ext cx="3272590" cy="32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2213811" y="-717232"/>
            <a:ext cx="13140808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4487779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13" y="930717"/>
            <a:ext cx="3286625" cy="61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sides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Includes:</a:t>
            </a:r>
            <a:endParaRPr lang="en-GB" sz="2000" dirty="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 x 3000kw (12amp) socket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Furniture Package - 1 x rectangular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table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with 2 x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chairs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(white)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Cord Carpet -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Grey 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Pebble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Purple Nameboard with White Text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hite table and chairs in a small room&#10;&#10;Description automatically generated">
            <a:extLst>
              <a:ext uri="{FF2B5EF4-FFF2-40B4-BE49-F238E27FC236}">
                <a16:creationId xmlns:a16="http://schemas.microsoft.com/office/drawing/2014/main" id="{86C80986-8BA3-B3D1-0308-4D9F00F5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5" t="21403" r="7913" b="14561"/>
          <a:stretch/>
        </p:blipFill>
        <p:spPr>
          <a:xfrm>
            <a:off x="7250002" y="62222"/>
            <a:ext cx="4932948" cy="4391527"/>
          </a:xfrm>
          <a:prstGeom prst="rect">
            <a:avLst/>
          </a:prstGeom>
        </p:spPr>
      </p:pic>
      <p:pic>
        <p:nvPicPr>
          <p:cNvPr id="6" name="Picture 5" descr="A white table and chairs in a small room&#10;&#10;Description automatically generated">
            <a:extLst>
              <a:ext uri="{FF2B5EF4-FFF2-40B4-BE49-F238E27FC236}">
                <a16:creationId xmlns:a16="http://schemas.microsoft.com/office/drawing/2014/main" id="{BAF0679D-D919-BA05-E19D-CA8E3040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4211" r="62424" b="49649"/>
          <a:stretch/>
        </p:blipFill>
        <p:spPr>
          <a:xfrm>
            <a:off x="3963377" y="3544349"/>
            <a:ext cx="3286625" cy="31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2213811" y="-717232"/>
            <a:ext cx="13140808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4487779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93" y="1140788"/>
            <a:ext cx="3283319" cy="5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open side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Includes:</a:t>
            </a:r>
            <a:endParaRPr lang="en-GB" sz="2000" dirty="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 x 3000kw (12amp) socket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Furniture Package - 1 x rectangular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table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with 2 x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chairs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(white)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Cord Carpet -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Grey 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Pebble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Purple Nameboard with White Text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white booth with tables and chairs&#10;&#10;Description automatically generated">
            <a:extLst>
              <a:ext uri="{FF2B5EF4-FFF2-40B4-BE49-F238E27FC236}">
                <a16:creationId xmlns:a16="http://schemas.microsoft.com/office/drawing/2014/main" id="{87DC2016-99A0-981A-8D08-115D35883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0" t="23771" r="4193" b="16315"/>
          <a:stretch/>
        </p:blipFill>
        <p:spPr>
          <a:xfrm>
            <a:off x="6315277" y="0"/>
            <a:ext cx="5856073" cy="4108836"/>
          </a:xfrm>
          <a:prstGeom prst="rect">
            <a:avLst/>
          </a:prstGeom>
        </p:spPr>
      </p:pic>
      <p:pic>
        <p:nvPicPr>
          <p:cNvPr id="8" name="Picture 7" descr="A white booth with tables and chairs&#10;&#10;Description automatically generated">
            <a:extLst>
              <a:ext uri="{FF2B5EF4-FFF2-40B4-BE49-F238E27FC236}">
                <a16:creationId xmlns:a16="http://schemas.microsoft.com/office/drawing/2014/main" id="{8DE2C3B6-69B3-4547-094C-328F50651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1843" r="65421" b="57280"/>
          <a:stretch/>
        </p:blipFill>
        <p:spPr>
          <a:xfrm>
            <a:off x="4211053" y="3931520"/>
            <a:ext cx="3128210" cy="28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924009DC-41BB-21BE-F8DC-4165C3E8E851}"/>
              </a:ext>
            </a:extLst>
          </p:cNvPr>
          <p:cNvSpPr/>
          <p:nvPr/>
        </p:nvSpPr>
        <p:spPr>
          <a:xfrm>
            <a:off x="2213811" y="-717232"/>
            <a:ext cx="13140808" cy="9111615"/>
          </a:xfrm>
          <a:prstGeom prst="parallelogram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0566C05-3CD3-0BC5-B786-E412986DB7BA}"/>
              </a:ext>
            </a:extLst>
          </p:cNvPr>
          <p:cNvSpPr/>
          <p:nvPr/>
        </p:nvSpPr>
        <p:spPr>
          <a:xfrm>
            <a:off x="0" y="-90489"/>
            <a:ext cx="4487779" cy="7038975"/>
          </a:xfrm>
          <a:custGeom>
            <a:avLst/>
            <a:gdLst>
              <a:gd name="connsiteX0" fmla="*/ 0 w 9067800"/>
              <a:gd name="connsiteY0" fmla="*/ 6858000 h 6858000"/>
              <a:gd name="connsiteX1" fmla="*/ 1714500 w 9067800"/>
              <a:gd name="connsiteY1" fmla="*/ 0 h 6858000"/>
              <a:gd name="connsiteX2" fmla="*/ 9067800 w 9067800"/>
              <a:gd name="connsiteY2" fmla="*/ 0 h 6858000"/>
              <a:gd name="connsiteX3" fmla="*/ 7353300 w 9067800"/>
              <a:gd name="connsiteY3" fmla="*/ 6858000 h 6858000"/>
              <a:gd name="connsiteX4" fmla="*/ 0 w 9067800"/>
              <a:gd name="connsiteY4" fmla="*/ 6858000 h 6858000"/>
              <a:gd name="connsiteX0" fmla="*/ 114300 w 7353300"/>
              <a:gd name="connsiteY0" fmla="*/ 6867525 h 6867525"/>
              <a:gd name="connsiteX1" fmla="*/ 0 w 7353300"/>
              <a:gd name="connsiteY1" fmla="*/ 0 h 6867525"/>
              <a:gd name="connsiteX2" fmla="*/ 7353300 w 7353300"/>
              <a:gd name="connsiteY2" fmla="*/ 0 h 6867525"/>
              <a:gd name="connsiteX3" fmla="*/ 5638800 w 7353300"/>
              <a:gd name="connsiteY3" fmla="*/ 6858000 h 6867525"/>
              <a:gd name="connsiteX4" fmla="*/ 114300 w 7353300"/>
              <a:gd name="connsiteY4" fmla="*/ 6867525 h 6867525"/>
              <a:gd name="connsiteX0" fmla="*/ 9525 w 7353300"/>
              <a:gd name="connsiteY0" fmla="*/ 6848475 h 6858000"/>
              <a:gd name="connsiteX1" fmla="*/ 0 w 7353300"/>
              <a:gd name="connsiteY1" fmla="*/ 0 h 6858000"/>
              <a:gd name="connsiteX2" fmla="*/ 7353300 w 7353300"/>
              <a:gd name="connsiteY2" fmla="*/ 0 h 6858000"/>
              <a:gd name="connsiteX3" fmla="*/ 5638800 w 7353300"/>
              <a:gd name="connsiteY3" fmla="*/ 6858000 h 6858000"/>
              <a:gd name="connsiteX4" fmla="*/ 9525 w 7353300"/>
              <a:gd name="connsiteY4" fmla="*/ 684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300" h="6858000">
                <a:moveTo>
                  <a:pt x="9525" y="6848475"/>
                </a:moveTo>
                <a:lnTo>
                  <a:pt x="0" y="0"/>
                </a:lnTo>
                <a:lnTo>
                  <a:pt x="7353300" y="0"/>
                </a:lnTo>
                <a:lnTo>
                  <a:pt x="5638800" y="6858000"/>
                </a:lnTo>
                <a:lnTo>
                  <a:pt x="9525" y="6848475"/>
                </a:lnTo>
                <a:close/>
              </a:path>
            </a:pathLst>
          </a:custGeom>
          <a:solidFill>
            <a:srgbClr val="7DD990"/>
          </a:solidFill>
          <a:ln>
            <a:solidFill>
              <a:srgbClr val="E40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CFCA874-A412-56CE-F278-E254EFBE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0" y="1014937"/>
            <a:ext cx="3283319" cy="54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12sqm Stand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sides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Includes:</a:t>
            </a:r>
            <a:endParaRPr lang="en-GB" sz="200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 x 3000kw (12amp) socket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Furniture Package - 1 x rectangular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table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with 2 x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chairs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(white)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Cord Carpet -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Grey 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Pebble</a:t>
            </a:r>
            <a:endParaRPr lang="en-GB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Calibri,Sans-Serif"/>
              <a:buChar char="-"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Purple Nameboard with White Text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*Additional furniture, graphics and carpet colours can be purchased separately through our stand supplier EESL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hite tent with a table and chairs&#10;&#10;Description automatically generated">
            <a:extLst>
              <a:ext uri="{FF2B5EF4-FFF2-40B4-BE49-F238E27FC236}">
                <a16:creationId xmlns:a16="http://schemas.microsoft.com/office/drawing/2014/main" id="{857E0923-B6AB-2F23-BFA1-0ABD296B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21052" r="5309" b="14386"/>
          <a:stretch/>
        </p:blipFill>
        <p:spPr>
          <a:xfrm>
            <a:off x="6511089" y="72136"/>
            <a:ext cx="5654843" cy="4427623"/>
          </a:xfrm>
          <a:prstGeom prst="rect">
            <a:avLst/>
          </a:prstGeom>
        </p:spPr>
      </p:pic>
      <p:pic>
        <p:nvPicPr>
          <p:cNvPr id="6" name="Picture 5" descr="A white tent with a table and chairs&#10;&#10;Description automatically generated">
            <a:extLst>
              <a:ext uri="{FF2B5EF4-FFF2-40B4-BE49-F238E27FC236}">
                <a16:creationId xmlns:a16="http://schemas.microsoft.com/office/drawing/2014/main" id="{88ABB562-18F7-F234-6C17-C6F027D9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2340" r="67157" b="61695"/>
          <a:stretch/>
        </p:blipFill>
        <p:spPr>
          <a:xfrm>
            <a:off x="4141519" y="3989470"/>
            <a:ext cx="3176381" cy="26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69ad1-7d1a-4c30-b833-8d9279039db0">
      <Terms xmlns="http://schemas.microsoft.com/office/infopath/2007/PartnerControls"/>
    </lcf76f155ced4ddcb4097134ff3c332f>
    <TaxCatchAll xmlns="c993988f-9cc9-492b-865e-93c65c057e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9F787BAED3E498BEF04224AEE6064" ma:contentTypeVersion="19" ma:contentTypeDescription="Create a new document." ma:contentTypeScope="" ma:versionID="772ae91354e0b3435250200e854b01ed">
  <xsd:schema xmlns:xsd="http://www.w3.org/2001/XMLSchema" xmlns:xs="http://www.w3.org/2001/XMLSchema" xmlns:p="http://schemas.microsoft.com/office/2006/metadata/properties" xmlns:ns2="9a169ad1-7d1a-4c30-b833-8d9279039db0" xmlns:ns3="c993988f-9cc9-492b-865e-93c65c057ebc" targetNamespace="http://schemas.microsoft.com/office/2006/metadata/properties" ma:root="true" ma:fieldsID="8c65766950d4739c3f3f5a30c777d83c" ns2:_="" ns3:_="">
    <xsd:import namespace="9a169ad1-7d1a-4c30-b833-8d9279039db0"/>
    <xsd:import namespace="c993988f-9cc9-492b-865e-93c65c057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69ad1-7d1a-4c30-b833-8d9279039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3988f-9cc9-492b-865e-93c65c057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0f9e59-7c4f-4d37-8b88-cefc26cb1cfb}" ma:internalName="TaxCatchAll" ma:showField="CatchAllData" ma:web="c993988f-9cc9-492b-865e-93c65c057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F0F3A-2C1F-43E2-A3EF-D5E359808A18}">
  <ds:schemaRefs>
    <ds:schemaRef ds:uri="http://schemas.microsoft.com/office/2006/metadata/properties"/>
    <ds:schemaRef ds:uri="http://schemas.microsoft.com/office/infopath/2007/PartnerControls"/>
    <ds:schemaRef ds:uri="9a169ad1-7d1a-4c30-b833-8d9279039db0"/>
    <ds:schemaRef ds:uri="c993988f-9cc9-492b-865e-93c65c057ebc"/>
  </ds:schemaRefs>
</ds:datastoreItem>
</file>

<file path=customXml/itemProps2.xml><?xml version="1.0" encoding="utf-8"?>
<ds:datastoreItem xmlns:ds="http://schemas.openxmlformats.org/officeDocument/2006/customXml" ds:itemID="{03650129-8DC6-4A6C-B56B-05D86F05C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0E941-3197-4440-B6F5-53BD2DBB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69ad1-7d1a-4c30-b833-8d9279039db0"/>
    <ds:schemaRef ds:uri="c993988f-9cc9-492b-865e-93c65c057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291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Pulley, Isabella</dc:creator>
  <cp:lastModifiedBy>Pulley, Isabella</cp:lastModifiedBy>
  <cp:revision>22</cp:revision>
  <dcterms:created xsi:type="dcterms:W3CDTF">2023-07-14T10:04:27Z</dcterms:created>
  <dcterms:modified xsi:type="dcterms:W3CDTF">2025-02-07T15:02:12Z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2023-07-14T10:04:27Z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09776a88-c689-4eb1-8ef2-69d14c856364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0x010100AE99F787BAED3E498BEF04224AEE6064</vt:lpwstr>
  </property>
  <property fmtid="{D5CDD505-2E9C-101B-9397-08002B2CF9AE}" pid="12" name="MediaServiceImageTags">
    <vt:lpwstr/>
  </property>
</Properties>
</file>