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43_6B26CDF.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321" r:id="rId5"/>
    <p:sldId id="315" r:id="rId6"/>
    <p:sldId id="320" r:id="rId7"/>
    <p:sldId id="322" r:id="rId8"/>
    <p:sldId id="32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D1370C-DC24-2295-1E98-1A3D17853569}" name="Riddell, Leah" initials="RL" userId="S::leah.riddell@informa.com::5876cae7-be0b-4de4-967b-988f37cd8c99" providerId="AD"/>
  <p188:author id="{712B8ED3-0D4F-681F-E26F-2AAC46C19D4B}" name="Warmington, Naomi" initials="WN" userId="S::naomi.warmington@informa.com::3e959540-0de0-47f8-87d0-7fe3e8ca23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elgus, Ben" initials="WB" lastIdx="2" clrIdx="0">
    <p:extLst>
      <p:ext uri="{19B8F6BF-5375-455C-9EA6-DF929625EA0E}">
        <p15:presenceInfo xmlns:p15="http://schemas.microsoft.com/office/powerpoint/2012/main" userId="S-1-5-21-25276289-2414859457-3260481563-71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44"/>
    <a:srgbClr val="B795FF"/>
    <a:srgbClr val="4735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9F788-1CD8-48FF-9A97-13674A494C41}" v="3" vWet="5" dt="2023-09-28T16:23:27.555"/>
    <p1510:client id="{10EB3BEB-AF7D-17BB-E046-9CBCCCF85853}" v="1" dt="2023-09-30T10:32:10.733"/>
    <p1510:client id="{27E0A159-58A4-B9C6-BEBC-F75D35AB7599}" v="19" dt="2023-09-28T16:23:42.914"/>
    <p1510:client id="{3723BD5F-54CF-FF48-9959-920B1C78B1CF}" v="1" dt="2023-09-29T09:48:51.210"/>
    <p1510:client id="{488FB39E-A7C8-F54B-BEE0-88CF7FBC2C8C}" v="3" dt="2023-09-28T17:10:20.455"/>
    <p1510:client id="{49F7DFF4-0DDD-901B-829C-B743315BF6E6}" v="177" dt="2023-09-29T10:01:44.309"/>
    <p1510:client id="{8134E4F8-71B9-871A-3BDE-C7D3A114C73E}" v="3" dt="2023-10-04T08:54:48.056"/>
    <p1510:client id="{901C0392-1DD0-EB96-7400-60056CD7C349}" v="87" dt="2023-09-28T12:59:42.915"/>
    <p1510:client id="{9CB9A1AA-9C8D-687D-463A-466F87599A97}" v="31" dt="2023-09-27T16:19:55.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omments/modernComment_143_6B26CDF.xml><?xml version="1.0" encoding="utf-8"?>
<p188:cmLst xmlns:a="http://schemas.openxmlformats.org/drawingml/2006/main" xmlns:r="http://schemas.openxmlformats.org/officeDocument/2006/relationships" xmlns:p188="http://schemas.microsoft.com/office/powerpoint/2018/8/main">
  <p188:cm id="{A72DAE49-494C-40CF-8A93-374517A5A62E}" authorId="{8BD1370C-DC24-2295-1E98-1A3D17853569}" created="2023-10-04T08:54:31.727">
    <pc:sldMkLst xmlns:pc="http://schemas.microsoft.com/office/powerpoint/2013/main/command">
      <pc:docMk/>
      <pc:sldMk cId="112356575" sldId="323"/>
    </pc:sldMkLst>
    <p188:txBody>
      <a:bodyPr/>
      <a:lstStyle/>
      <a:p>
        <a:r>
          <a:rPr lang="en-GB"/>
          <a:t>Make sure this is updated if the framework changes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47DEA-7FB4-41C4-9608-801215F0D9A8}"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AF411-C7BA-41A7-B4F7-267D41E67F81}" type="slidenum">
              <a:rPr lang="en-GB" smtClean="0"/>
              <a:t>‹#›</a:t>
            </a:fld>
            <a:endParaRPr lang="en-GB"/>
          </a:p>
        </p:txBody>
      </p:sp>
    </p:spTree>
    <p:extLst>
      <p:ext uri="{BB962C8B-B14F-4D97-AF65-F5344CB8AC3E}">
        <p14:creationId xmlns:p14="http://schemas.microsoft.com/office/powerpoint/2010/main" val="248017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Aft>
                <a:spcPts val="800"/>
              </a:spcAft>
            </a:pPr>
            <a:r>
              <a:rPr lang="en-GB"/>
              <a:t>The Better Stands programme is aimed to unite and encourage exhibitors, along with their appointed contractors to move away from disposable, single use stands at events, in favour of re-usable &amp; then ultimately recyclable structures.</a:t>
            </a:r>
            <a:r>
              <a:rPr lang="en-US"/>
              <a:t> </a:t>
            </a:r>
          </a:p>
          <a:p>
            <a:pPr>
              <a:lnSpc>
                <a:spcPct val="107000"/>
              </a:lnSpc>
              <a:spcAft>
                <a:spcPts val="800"/>
              </a:spcAft>
            </a:pPr>
            <a:r>
              <a:rPr lang="en-GB"/>
              <a:t>A disposable stand is a space only stand that is used only once. They are typically constructed from poor quality raw materials onsite which are then demolished post show - sent to either landfill or burnt for energy.</a:t>
            </a:r>
            <a:r>
              <a:rPr lang="en-US"/>
              <a:t> </a:t>
            </a:r>
            <a:endParaRPr lang="en-US">
              <a:cs typeface="Calibri"/>
            </a:endParaRPr>
          </a:p>
          <a:p>
            <a:pPr>
              <a:lnSpc>
                <a:spcPct val="107000"/>
              </a:lnSpc>
              <a:spcAft>
                <a:spcPts val="800"/>
              </a:spcAft>
            </a:pPr>
            <a:r>
              <a:rPr lang="en-GB"/>
              <a:t>The Better Stands programme has been divided into three key stages - Bronze, Silver, and Gold. This helps facilitate a gradual transition from disposable to reusable stands for all exhibitors.</a:t>
            </a:r>
            <a:endParaRPr/>
          </a:p>
        </p:txBody>
      </p:sp>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4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1d11582308_0_3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21d11582308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739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a:xfrm>
            <a:off x="723900" y="6373546"/>
            <a:ext cx="4356000" cy="219075"/>
          </a:xfrm>
        </p:spPr>
        <p:txBody>
          <a:bodyPr/>
          <a:lstStyle>
            <a:lvl1pPr>
              <a:defRPr>
                <a:solidFill>
                  <a:schemeClr val="bg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D2F12E39-92AD-41CD-ADC1-9AB6BD4A5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spTree>
    <p:extLst>
      <p:ext uri="{BB962C8B-B14F-4D97-AF65-F5344CB8AC3E}">
        <p14:creationId xmlns:p14="http://schemas.microsoft.com/office/powerpoint/2010/main" val="58804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tegorised Lists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3" name="Rectangle: Rounded Corners 12">
            <a:extLst>
              <a:ext uri="{FF2B5EF4-FFF2-40B4-BE49-F238E27FC236}">
                <a16:creationId xmlns:a16="http://schemas.microsoft.com/office/drawing/2014/main" id="{429028C9-92E9-4E3C-A321-1AF000389C62}"/>
              </a:ext>
            </a:extLst>
          </p:cNvPr>
          <p:cNvSpPr/>
          <p:nvPr userDrawn="1"/>
        </p:nvSpPr>
        <p:spPr>
          <a:xfrm>
            <a:off x="9177337"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4" name="Text Placeholder 11">
            <a:extLst>
              <a:ext uri="{FF2B5EF4-FFF2-40B4-BE49-F238E27FC236}">
                <a16:creationId xmlns:a16="http://schemas.microsoft.com/office/drawing/2014/main" id="{7DC2363E-E8DD-4DA5-ACF2-60F2D518EC71}"/>
              </a:ext>
            </a:extLst>
          </p:cNvPr>
          <p:cNvSpPr>
            <a:spLocks noGrp="1"/>
          </p:cNvSpPr>
          <p:nvPr>
            <p:ph type="body" sz="quarter" idx="14"/>
          </p:nvPr>
        </p:nvSpPr>
        <p:spPr>
          <a:xfrm>
            <a:off x="9252268"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4CCB3E02-7D39-411E-AC9F-0B96B6043AF8}"/>
              </a:ext>
            </a:extLst>
          </p:cNvPr>
          <p:cNvSpPr/>
          <p:nvPr userDrawn="1"/>
        </p:nvSpPr>
        <p:spPr>
          <a:xfrm>
            <a:off x="6769418" y="1944316"/>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0" name="Text Placeholder 11">
            <a:extLst>
              <a:ext uri="{FF2B5EF4-FFF2-40B4-BE49-F238E27FC236}">
                <a16:creationId xmlns:a16="http://schemas.microsoft.com/office/drawing/2014/main" id="{4B2AD625-C14A-4979-BC82-AD689B9C2DA5}"/>
              </a:ext>
            </a:extLst>
          </p:cNvPr>
          <p:cNvSpPr>
            <a:spLocks noGrp="1"/>
          </p:cNvSpPr>
          <p:nvPr>
            <p:ph type="body" sz="quarter" idx="15"/>
          </p:nvPr>
        </p:nvSpPr>
        <p:spPr>
          <a:xfrm>
            <a:off x="6844349"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7BB23CF8-F4AB-44D6-A879-F6FFDB4C0AC6}"/>
              </a:ext>
            </a:extLst>
          </p:cNvPr>
          <p:cNvSpPr/>
          <p:nvPr userDrawn="1"/>
        </p:nvSpPr>
        <p:spPr>
          <a:xfrm>
            <a:off x="4361499" y="1944316"/>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2" name="Text Placeholder 11">
            <a:extLst>
              <a:ext uri="{FF2B5EF4-FFF2-40B4-BE49-F238E27FC236}">
                <a16:creationId xmlns:a16="http://schemas.microsoft.com/office/drawing/2014/main" id="{FA5D489A-F730-4EEA-A8A1-3FDA42E3C063}"/>
              </a:ext>
            </a:extLst>
          </p:cNvPr>
          <p:cNvSpPr>
            <a:spLocks noGrp="1"/>
          </p:cNvSpPr>
          <p:nvPr>
            <p:ph type="body" sz="quarter" idx="16"/>
          </p:nvPr>
        </p:nvSpPr>
        <p:spPr>
          <a:xfrm>
            <a:off x="4436430" y="1926958"/>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7F9A19E8-5292-4078-A6B9-28A95171772A}"/>
              </a:ext>
            </a:extLst>
          </p:cNvPr>
          <p:cNvSpPr/>
          <p:nvPr userDrawn="1"/>
        </p:nvSpPr>
        <p:spPr>
          <a:xfrm>
            <a:off x="9177337"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4" name="Text Placeholder 11">
            <a:extLst>
              <a:ext uri="{FF2B5EF4-FFF2-40B4-BE49-F238E27FC236}">
                <a16:creationId xmlns:a16="http://schemas.microsoft.com/office/drawing/2014/main" id="{7FD8F8FE-5619-4140-B7D7-AD7DE3019303}"/>
              </a:ext>
            </a:extLst>
          </p:cNvPr>
          <p:cNvSpPr>
            <a:spLocks noGrp="1"/>
          </p:cNvSpPr>
          <p:nvPr>
            <p:ph type="body" sz="quarter" idx="17"/>
          </p:nvPr>
        </p:nvSpPr>
        <p:spPr>
          <a:xfrm>
            <a:off x="9252268"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5" name="Rectangle: Rounded Corners 24">
            <a:extLst>
              <a:ext uri="{FF2B5EF4-FFF2-40B4-BE49-F238E27FC236}">
                <a16:creationId xmlns:a16="http://schemas.microsoft.com/office/drawing/2014/main" id="{6190BB1F-AD02-43A1-BD63-03E2B699034C}"/>
              </a:ext>
            </a:extLst>
          </p:cNvPr>
          <p:cNvSpPr/>
          <p:nvPr userDrawn="1"/>
        </p:nvSpPr>
        <p:spPr>
          <a:xfrm>
            <a:off x="6769418" y="4040999"/>
            <a:ext cx="2290763" cy="324326"/>
          </a:xfrm>
          <a:prstGeom prst="roundRect">
            <a:avLst>
              <a:gd name="adj" fmla="val 422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6" name="Text Placeholder 11">
            <a:extLst>
              <a:ext uri="{FF2B5EF4-FFF2-40B4-BE49-F238E27FC236}">
                <a16:creationId xmlns:a16="http://schemas.microsoft.com/office/drawing/2014/main" id="{6ECDAC7C-4A27-442A-B552-DBE5D1683F3A}"/>
              </a:ext>
            </a:extLst>
          </p:cNvPr>
          <p:cNvSpPr>
            <a:spLocks noGrp="1"/>
          </p:cNvSpPr>
          <p:nvPr>
            <p:ph type="body" sz="quarter" idx="18"/>
          </p:nvPr>
        </p:nvSpPr>
        <p:spPr>
          <a:xfrm>
            <a:off x="6844349"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7" name="Rectangle: Rounded Corners 26">
            <a:extLst>
              <a:ext uri="{FF2B5EF4-FFF2-40B4-BE49-F238E27FC236}">
                <a16:creationId xmlns:a16="http://schemas.microsoft.com/office/drawing/2014/main" id="{5EB31F03-FF6F-4C92-9104-77D5A856E553}"/>
              </a:ext>
            </a:extLst>
          </p:cNvPr>
          <p:cNvSpPr/>
          <p:nvPr userDrawn="1"/>
        </p:nvSpPr>
        <p:spPr>
          <a:xfrm>
            <a:off x="4361499" y="4040999"/>
            <a:ext cx="2290763" cy="324326"/>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28" name="Text Placeholder 11">
            <a:extLst>
              <a:ext uri="{FF2B5EF4-FFF2-40B4-BE49-F238E27FC236}">
                <a16:creationId xmlns:a16="http://schemas.microsoft.com/office/drawing/2014/main" id="{B37AF64F-FE7D-4AC3-8918-ECDA1A43B245}"/>
              </a:ext>
            </a:extLst>
          </p:cNvPr>
          <p:cNvSpPr>
            <a:spLocks noGrp="1"/>
          </p:cNvSpPr>
          <p:nvPr>
            <p:ph type="body" sz="quarter" idx="19"/>
          </p:nvPr>
        </p:nvSpPr>
        <p:spPr>
          <a:xfrm>
            <a:off x="4436430" y="4023641"/>
            <a:ext cx="2098676" cy="359042"/>
          </a:xfrm>
        </p:spPr>
        <p:txBody>
          <a:bodyPr anchor="ctr" anchorCtr="0">
            <a:noAutofit/>
          </a:bodyPr>
          <a:lstStyle>
            <a:lvl1pPr marL="0" indent="0" algn="l">
              <a:lnSpc>
                <a:spcPct val="100000"/>
              </a:lnSpc>
              <a:buNone/>
              <a:defRPr sz="15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29" name="Text Placeholder 12">
            <a:extLst>
              <a:ext uri="{FF2B5EF4-FFF2-40B4-BE49-F238E27FC236}">
                <a16:creationId xmlns:a16="http://schemas.microsoft.com/office/drawing/2014/main" id="{CB0903FE-61A0-4CCC-B61D-CD0AAD06AA14}"/>
              </a:ext>
            </a:extLst>
          </p:cNvPr>
          <p:cNvSpPr>
            <a:spLocks noGrp="1"/>
          </p:cNvSpPr>
          <p:nvPr>
            <p:ph type="body" sz="quarter" idx="20"/>
          </p:nvPr>
        </p:nvSpPr>
        <p:spPr>
          <a:xfrm>
            <a:off x="4386899"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12">
            <a:extLst>
              <a:ext uri="{FF2B5EF4-FFF2-40B4-BE49-F238E27FC236}">
                <a16:creationId xmlns:a16="http://schemas.microsoft.com/office/drawing/2014/main" id="{BE224226-E453-46A8-83BA-5202401BB0A9}"/>
              </a:ext>
            </a:extLst>
          </p:cNvPr>
          <p:cNvSpPr>
            <a:spLocks noGrp="1"/>
          </p:cNvSpPr>
          <p:nvPr>
            <p:ph type="body" sz="quarter" idx="21"/>
          </p:nvPr>
        </p:nvSpPr>
        <p:spPr>
          <a:xfrm>
            <a:off x="6840695"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5D0BDEDD-22D7-43DC-8079-5862E7F9DD2E}"/>
              </a:ext>
            </a:extLst>
          </p:cNvPr>
          <p:cNvSpPr>
            <a:spLocks noGrp="1"/>
          </p:cNvSpPr>
          <p:nvPr>
            <p:ph type="body" sz="quarter" idx="22"/>
          </p:nvPr>
        </p:nvSpPr>
        <p:spPr>
          <a:xfrm>
            <a:off x="9252268" y="2400300"/>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Text Placeholder 12">
            <a:extLst>
              <a:ext uri="{FF2B5EF4-FFF2-40B4-BE49-F238E27FC236}">
                <a16:creationId xmlns:a16="http://schemas.microsoft.com/office/drawing/2014/main" id="{98802624-2FCD-4DAB-A1CB-164C3A63FA5F}"/>
              </a:ext>
            </a:extLst>
          </p:cNvPr>
          <p:cNvSpPr>
            <a:spLocks noGrp="1"/>
          </p:cNvSpPr>
          <p:nvPr>
            <p:ph type="body" sz="quarter" idx="23"/>
          </p:nvPr>
        </p:nvSpPr>
        <p:spPr>
          <a:xfrm>
            <a:off x="4386899"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Text Placeholder 12">
            <a:extLst>
              <a:ext uri="{FF2B5EF4-FFF2-40B4-BE49-F238E27FC236}">
                <a16:creationId xmlns:a16="http://schemas.microsoft.com/office/drawing/2014/main" id="{F36D8BB7-5056-43F6-B7BD-E9F38A18400C}"/>
              </a:ext>
            </a:extLst>
          </p:cNvPr>
          <p:cNvSpPr>
            <a:spLocks noGrp="1"/>
          </p:cNvSpPr>
          <p:nvPr>
            <p:ph type="body" sz="quarter" idx="24"/>
          </p:nvPr>
        </p:nvSpPr>
        <p:spPr>
          <a:xfrm>
            <a:off x="6840695"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12">
            <a:extLst>
              <a:ext uri="{FF2B5EF4-FFF2-40B4-BE49-F238E27FC236}">
                <a16:creationId xmlns:a16="http://schemas.microsoft.com/office/drawing/2014/main" id="{7A185FA1-53DA-48B2-A30D-2C39247E0F8F}"/>
              </a:ext>
            </a:extLst>
          </p:cNvPr>
          <p:cNvSpPr>
            <a:spLocks noGrp="1"/>
          </p:cNvSpPr>
          <p:nvPr>
            <p:ph type="body" sz="quarter" idx="25"/>
          </p:nvPr>
        </p:nvSpPr>
        <p:spPr>
          <a:xfrm>
            <a:off x="9252268" y="4496246"/>
            <a:ext cx="2148207" cy="1485900"/>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6108255"/>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Left (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2667001"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124023923"/>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graphy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89336"/>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endParaRPr lang="en-GB"/>
          </a:p>
        </p:txBody>
      </p:sp>
    </p:spTree>
    <p:extLst>
      <p:ext uri="{BB962C8B-B14F-4D97-AF65-F5344CB8AC3E}">
        <p14:creationId xmlns:p14="http://schemas.microsoft.com/office/powerpoint/2010/main" val="167146829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graphy Pag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2761403"/>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002780" y="1935163"/>
            <a:ext cx="4457383" cy="41941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2" name="Text Placeholder 11">
            <a:extLst>
              <a:ext uri="{FF2B5EF4-FFF2-40B4-BE49-F238E27FC236}">
                <a16:creationId xmlns:a16="http://schemas.microsoft.com/office/drawing/2014/main" id="{2462BB81-0E7E-48EC-AC55-8F714208D29D}"/>
              </a:ext>
            </a:extLst>
          </p:cNvPr>
          <p:cNvSpPr>
            <a:spLocks noGrp="1"/>
          </p:cNvSpPr>
          <p:nvPr>
            <p:ph type="body" sz="quarter" idx="14"/>
          </p:nvPr>
        </p:nvSpPr>
        <p:spPr>
          <a:xfrm>
            <a:off x="5532084" y="5004118"/>
            <a:ext cx="1006475" cy="1177925"/>
          </a:xfrm>
        </p:spPr>
        <p:txBody>
          <a:bodyPr>
            <a:noAutofit/>
          </a:bodyPr>
          <a:lstStyle>
            <a:lvl1pPr marL="0" indent="0">
              <a:lnSpc>
                <a:spcPct val="100000"/>
              </a:lnSpc>
              <a:buNone/>
              <a:defRPr sz="1200"/>
            </a:lvl1pPr>
          </a:lstStyle>
          <a:p>
            <a:pPr lvl="0"/>
            <a:r>
              <a:rPr lang="en-US"/>
              <a:t>Click to edit Master text styles</a:t>
            </a:r>
          </a:p>
        </p:txBody>
      </p:sp>
    </p:spTree>
    <p:extLst>
      <p:ext uri="{BB962C8B-B14F-4D97-AF65-F5344CB8AC3E}">
        <p14:creationId xmlns:p14="http://schemas.microsoft.com/office/powerpoint/2010/main" val="22573731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graphy and Bulle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723900" y="1941513"/>
            <a:ext cx="4457383" cy="41941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8001000"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7">
            <a:extLst>
              <a:ext uri="{FF2B5EF4-FFF2-40B4-BE49-F238E27FC236}">
                <a16:creationId xmlns:a16="http://schemas.microsoft.com/office/drawing/2014/main" id="{C8F533C6-4A76-4194-93AC-F66608558911}"/>
              </a:ext>
            </a:extLst>
          </p:cNvPr>
          <p:cNvSpPr>
            <a:spLocks noGrp="1"/>
          </p:cNvSpPr>
          <p:nvPr>
            <p:ph type="pic" sz="quarter" idx="15"/>
          </p:nvPr>
        </p:nvSpPr>
        <p:spPr>
          <a:xfrm>
            <a:off x="5297699" y="1941513"/>
            <a:ext cx="2468668" cy="20478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2" name="Picture Placeholder 7">
            <a:extLst>
              <a:ext uri="{FF2B5EF4-FFF2-40B4-BE49-F238E27FC236}">
                <a16:creationId xmlns:a16="http://schemas.microsoft.com/office/drawing/2014/main" id="{3CFA9947-6EF7-4C7D-A818-E84571407309}"/>
              </a:ext>
            </a:extLst>
          </p:cNvPr>
          <p:cNvSpPr>
            <a:spLocks noGrp="1"/>
          </p:cNvSpPr>
          <p:nvPr>
            <p:ph type="pic" sz="quarter" idx="16"/>
          </p:nvPr>
        </p:nvSpPr>
        <p:spPr>
          <a:xfrm>
            <a:off x="5297699" y="4087813"/>
            <a:ext cx="2468668" cy="2047875"/>
          </a:xfrm>
          <a:solidFill>
            <a:schemeClr val="bg1">
              <a:lumMod val="95000"/>
            </a:schemeClr>
          </a:solidFill>
        </p:spPr>
        <p:txBody>
          <a:bodyPr anchor="ctr" anchorCtr="0">
            <a:normAutofit/>
          </a:bodyPr>
          <a:lstStyle>
            <a:lvl1pPr marL="0" indent="0" algn="ctr">
              <a:buNone/>
              <a:defRPr sz="1500"/>
            </a:lvl1pPr>
          </a:lstStyle>
          <a:p>
            <a:endParaRPr lang="en-GB"/>
          </a:p>
        </p:txBody>
      </p:sp>
    </p:spTree>
    <p:extLst>
      <p:ext uri="{BB962C8B-B14F-4D97-AF65-F5344CB8AC3E}">
        <p14:creationId xmlns:p14="http://schemas.microsoft.com/office/powerpoint/2010/main" val="19745203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graphy and Bullet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8" name="Picture Placeholder 7">
            <a:extLst>
              <a:ext uri="{FF2B5EF4-FFF2-40B4-BE49-F238E27FC236}">
                <a16:creationId xmlns:a16="http://schemas.microsoft.com/office/drawing/2014/main" id="{9F4BA984-BFEF-451B-93AA-B0ED8F0C53E7}"/>
              </a:ext>
            </a:extLst>
          </p:cNvPr>
          <p:cNvSpPr>
            <a:spLocks noGrp="1"/>
          </p:cNvSpPr>
          <p:nvPr>
            <p:ph type="pic" sz="quarter" idx="13"/>
          </p:nvPr>
        </p:nvSpPr>
        <p:spPr>
          <a:xfrm>
            <a:off x="4351338" y="1941513"/>
            <a:ext cx="7108825" cy="4194175"/>
          </a:xfrm>
          <a:solidFill>
            <a:schemeClr val="bg1">
              <a:lumMod val="95000"/>
            </a:schemeClr>
          </a:solidFill>
        </p:spPr>
        <p:txBody>
          <a:bodyPr anchor="ctr" anchorCtr="0">
            <a:normAutofit/>
          </a:bodyPr>
          <a:lstStyle>
            <a:lvl1pPr marL="0" indent="0" algn="ctr">
              <a:buNone/>
              <a:defRPr sz="1500"/>
            </a:lvl1pPr>
          </a:lstStyle>
          <a:p>
            <a:endParaRPr lang="en-GB"/>
          </a:p>
        </p:txBody>
      </p:sp>
      <p:sp>
        <p:nvSpPr>
          <p:cNvPr id="10" name="Text Placeholder 12">
            <a:extLst>
              <a:ext uri="{FF2B5EF4-FFF2-40B4-BE49-F238E27FC236}">
                <a16:creationId xmlns:a16="http://schemas.microsoft.com/office/drawing/2014/main" id="{770C5B81-0A12-438C-B578-B5418306122B}"/>
              </a:ext>
            </a:extLst>
          </p:cNvPr>
          <p:cNvSpPr>
            <a:spLocks noGrp="1"/>
          </p:cNvSpPr>
          <p:nvPr>
            <p:ph type="body" sz="quarter" idx="14"/>
          </p:nvPr>
        </p:nvSpPr>
        <p:spPr>
          <a:xfrm>
            <a:off x="715963" y="1907135"/>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0727138"/>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s x4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9477"/>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endParaRPr lang="en-GB"/>
          </a:p>
        </p:txBody>
      </p:sp>
    </p:spTree>
    <p:extLst>
      <p:ext uri="{BB962C8B-B14F-4D97-AF65-F5344CB8AC3E}">
        <p14:creationId xmlns:p14="http://schemas.microsoft.com/office/powerpoint/2010/main" val="332044754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Left and Charts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8" name="Text Placeholder 10">
            <a:extLst>
              <a:ext uri="{FF2B5EF4-FFF2-40B4-BE49-F238E27FC236}">
                <a16:creationId xmlns:a16="http://schemas.microsoft.com/office/drawing/2014/main" id="{5E4E9DB7-B1C2-4DCF-A2C2-F24C41805014}"/>
              </a:ext>
            </a:extLst>
          </p:cNvPr>
          <p:cNvSpPr>
            <a:spLocks noGrp="1"/>
          </p:cNvSpPr>
          <p:nvPr>
            <p:ph type="body" sz="quarter" idx="20"/>
          </p:nvPr>
        </p:nvSpPr>
        <p:spPr>
          <a:xfrm>
            <a:off x="4351338"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8" name="Chart Placeholder 27">
            <a:extLst>
              <a:ext uri="{FF2B5EF4-FFF2-40B4-BE49-F238E27FC236}">
                <a16:creationId xmlns:a16="http://schemas.microsoft.com/office/drawing/2014/main" id="{0EA49B0B-8D06-4048-9182-1A950B6FF273}"/>
              </a:ext>
            </a:extLst>
          </p:cNvPr>
          <p:cNvSpPr>
            <a:spLocks noGrp="1"/>
          </p:cNvSpPr>
          <p:nvPr>
            <p:ph type="chart" sz="quarter" idx="30"/>
          </p:nvPr>
        </p:nvSpPr>
        <p:spPr>
          <a:xfrm>
            <a:off x="5440363" y="2568575"/>
            <a:ext cx="2240597" cy="1420813"/>
          </a:xfrm>
        </p:spPr>
        <p:txBody>
          <a:bodyPr anchor="ctr" anchorCtr="0">
            <a:normAutofit/>
          </a:bodyPr>
          <a:lstStyle>
            <a:lvl1pPr marL="0" indent="0" algn="ctr">
              <a:buNone/>
              <a:defRPr sz="1200"/>
            </a:lvl1pPr>
          </a:lstStyle>
          <a:p>
            <a:endParaRPr lang="en-GB"/>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1" name="Text Placeholder 10">
            <a:extLst>
              <a:ext uri="{FF2B5EF4-FFF2-40B4-BE49-F238E27FC236}">
                <a16:creationId xmlns:a16="http://schemas.microsoft.com/office/drawing/2014/main" id="{83BF0D14-3F75-4B76-AAA9-4FD23D185267}"/>
              </a:ext>
            </a:extLst>
          </p:cNvPr>
          <p:cNvSpPr>
            <a:spLocks noGrp="1"/>
          </p:cNvSpPr>
          <p:nvPr>
            <p:ph type="body" sz="quarter" idx="33"/>
          </p:nvPr>
        </p:nvSpPr>
        <p:spPr>
          <a:xfrm>
            <a:off x="8016874" y="2586102"/>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2" name="Chart Placeholder 27">
            <a:extLst>
              <a:ext uri="{FF2B5EF4-FFF2-40B4-BE49-F238E27FC236}">
                <a16:creationId xmlns:a16="http://schemas.microsoft.com/office/drawing/2014/main" id="{07D394D2-1D02-4B1D-B0E3-D2F6ACF6C635}"/>
              </a:ext>
            </a:extLst>
          </p:cNvPr>
          <p:cNvSpPr>
            <a:spLocks noGrp="1"/>
          </p:cNvSpPr>
          <p:nvPr>
            <p:ph type="chart" sz="quarter" idx="34"/>
          </p:nvPr>
        </p:nvSpPr>
        <p:spPr>
          <a:xfrm>
            <a:off x="9105899" y="2568575"/>
            <a:ext cx="2240597" cy="1420813"/>
          </a:xfrm>
        </p:spPr>
        <p:txBody>
          <a:bodyPr anchor="ctr" anchorCtr="0">
            <a:normAutofit/>
          </a:bodyPr>
          <a:lstStyle>
            <a:lvl1pPr marL="0" indent="0" algn="ctr">
              <a:buNone/>
              <a:defRPr sz="1200"/>
            </a:lvl1pPr>
          </a:lstStyle>
          <a:p>
            <a:endParaRPr lang="en-GB"/>
          </a:p>
        </p:txBody>
      </p:sp>
      <p:sp>
        <p:nvSpPr>
          <p:cNvPr id="33" name="Text Placeholder 10">
            <a:extLst>
              <a:ext uri="{FF2B5EF4-FFF2-40B4-BE49-F238E27FC236}">
                <a16:creationId xmlns:a16="http://schemas.microsoft.com/office/drawing/2014/main" id="{218B103D-16A6-46EF-830C-D87CC1CFB2B1}"/>
              </a:ext>
            </a:extLst>
          </p:cNvPr>
          <p:cNvSpPr>
            <a:spLocks noGrp="1"/>
          </p:cNvSpPr>
          <p:nvPr>
            <p:ph type="body" sz="quarter" idx="35"/>
          </p:nvPr>
        </p:nvSpPr>
        <p:spPr>
          <a:xfrm>
            <a:off x="4351338"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4" name="Text Placeholder 10">
            <a:extLst>
              <a:ext uri="{FF2B5EF4-FFF2-40B4-BE49-F238E27FC236}">
                <a16:creationId xmlns:a16="http://schemas.microsoft.com/office/drawing/2014/main" id="{4678BACB-D107-49DC-B0FF-8923524C2071}"/>
              </a:ext>
            </a:extLst>
          </p:cNvPr>
          <p:cNvSpPr>
            <a:spLocks noGrp="1"/>
          </p:cNvSpPr>
          <p:nvPr>
            <p:ph type="body" sz="quarter" idx="36"/>
          </p:nvPr>
        </p:nvSpPr>
        <p:spPr>
          <a:xfrm>
            <a:off x="4351338"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5" name="Text Placeholder 10">
            <a:extLst>
              <a:ext uri="{FF2B5EF4-FFF2-40B4-BE49-F238E27FC236}">
                <a16:creationId xmlns:a16="http://schemas.microsoft.com/office/drawing/2014/main" id="{429E6079-676B-49EF-A6D2-E0A26577E5F5}"/>
              </a:ext>
            </a:extLst>
          </p:cNvPr>
          <p:cNvSpPr>
            <a:spLocks noGrp="1"/>
          </p:cNvSpPr>
          <p:nvPr>
            <p:ph type="body" sz="quarter" idx="37"/>
          </p:nvPr>
        </p:nvSpPr>
        <p:spPr>
          <a:xfrm>
            <a:off x="4351338"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6" name="Chart Placeholder 27">
            <a:extLst>
              <a:ext uri="{FF2B5EF4-FFF2-40B4-BE49-F238E27FC236}">
                <a16:creationId xmlns:a16="http://schemas.microsoft.com/office/drawing/2014/main" id="{C4DE1909-3DAD-40D9-9F45-8281CE99BAD6}"/>
              </a:ext>
            </a:extLst>
          </p:cNvPr>
          <p:cNvSpPr>
            <a:spLocks noGrp="1"/>
          </p:cNvSpPr>
          <p:nvPr>
            <p:ph type="chart" sz="quarter" idx="38"/>
          </p:nvPr>
        </p:nvSpPr>
        <p:spPr>
          <a:xfrm>
            <a:off x="5440363" y="4734424"/>
            <a:ext cx="2240597" cy="1420813"/>
          </a:xfrm>
        </p:spPr>
        <p:txBody>
          <a:bodyPr anchor="ctr" anchorCtr="0">
            <a:normAutofit/>
          </a:bodyPr>
          <a:lstStyle>
            <a:lvl1pPr marL="0" indent="0" algn="ctr">
              <a:buNone/>
              <a:defRPr sz="1200"/>
            </a:lvl1pPr>
          </a:lstStyle>
          <a:p>
            <a:endParaRPr lang="en-GB"/>
          </a:p>
        </p:txBody>
      </p:sp>
      <p:sp>
        <p:nvSpPr>
          <p:cNvPr id="37" name="Text Placeholder 10">
            <a:extLst>
              <a:ext uri="{FF2B5EF4-FFF2-40B4-BE49-F238E27FC236}">
                <a16:creationId xmlns:a16="http://schemas.microsoft.com/office/drawing/2014/main" id="{F8DBD4C3-7A12-4ACA-A2BA-107313580CD7}"/>
              </a:ext>
            </a:extLst>
          </p:cNvPr>
          <p:cNvSpPr>
            <a:spLocks noGrp="1"/>
          </p:cNvSpPr>
          <p:nvPr>
            <p:ph type="body" sz="quarter" idx="39"/>
          </p:nvPr>
        </p:nvSpPr>
        <p:spPr>
          <a:xfrm>
            <a:off x="8016874"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8" name="Text Placeholder 10">
            <a:extLst>
              <a:ext uri="{FF2B5EF4-FFF2-40B4-BE49-F238E27FC236}">
                <a16:creationId xmlns:a16="http://schemas.microsoft.com/office/drawing/2014/main" id="{99CDE91A-B2D8-4E7B-B744-79540F0F03F0}"/>
              </a:ext>
            </a:extLst>
          </p:cNvPr>
          <p:cNvSpPr>
            <a:spLocks noGrp="1"/>
          </p:cNvSpPr>
          <p:nvPr>
            <p:ph type="body" sz="quarter" idx="40"/>
          </p:nvPr>
        </p:nvSpPr>
        <p:spPr>
          <a:xfrm>
            <a:off x="8016874"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9" name="Text Placeholder 10">
            <a:extLst>
              <a:ext uri="{FF2B5EF4-FFF2-40B4-BE49-F238E27FC236}">
                <a16:creationId xmlns:a16="http://schemas.microsoft.com/office/drawing/2014/main" id="{BDA8560A-CE21-42EC-B87F-B59B15822AAE}"/>
              </a:ext>
            </a:extLst>
          </p:cNvPr>
          <p:cNvSpPr>
            <a:spLocks noGrp="1"/>
          </p:cNvSpPr>
          <p:nvPr>
            <p:ph type="body" sz="quarter" idx="41"/>
          </p:nvPr>
        </p:nvSpPr>
        <p:spPr>
          <a:xfrm>
            <a:off x="8016874"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40" name="Chart Placeholder 27">
            <a:extLst>
              <a:ext uri="{FF2B5EF4-FFF2-40B4-BE49-F238E27FC236}">
                <a16:creationId xmlns:a16="http://schemas.microsoft.com/office/drawing/2014/main" id="{6B3B89C1-CDED-4A6D-B24A-12587E5382B2}"/>
              </a:ext>
            </a:extLst>
          </p:cNvPr>
          <p:cNvSpPr>
            <a:spLocks noGrp="1"/>
          </p:cNvSpPr>
          <p:nvPr>
            <p:ph type="chart" sz="quarter" idx="42"/>
          </p:nvPr>
        </p:nvSpPr>
        <p:spPr>
          <a:xfrm>
            <a:off x="9105899" y="4734424"/>
            <a:ext cx="2240597" cy="1420813"/>
          </a:xfrm>
        </p:spPr>
        <p:txBody>
          <a:bodyPr anchor="ctr" anchorCtr="0">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47F7F9C5-804B-4C2C-BD69-F5976EEE719E}"/>
              </a:ext>
            </a:extLst>
          </p:cNvPr>
          <p:cNvSpPr>
            <a:spLocks noGrp="1"/>
          </p:cNvSpPr>
          <p:nvPr>
            <p:ph type="body" sz="quarter" idx="43"/>
          </p:nvPr>
        </p:nvSpPr>
        <p:spPr>
          <a:xfrm>
            <a:off x="723900"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173688667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ighlights Charts x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7112"/>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6E4F4A80-885E-4E7A-9879-7B7C8DB0E1FA}"/>
              </a:ext>
            </a:extLst>
          </p:cNvPr>
          <p:cNvSpPr>
            <a:spLocks noGrp="1"/>
          </p:cNvSpPr>
          <p:nvPr>
            <p:ph type="body" sz="quarter" idx="15"/>
          </p:nvPr>
        </p:nvSpPr>
        <p:spPr>
          <a:xfrm>
            <a:off x="4351338"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0">
            <a:extLst>
              <a:ext uri="{FF2B5EF4-FFF2-40B4-BE49-F238E27FC236}">
                <a16:creationId xmlns:a16="http://schemas.microsoft.com/office/drawing/2014/main" id="{F1E259D3-3E30-4C40-8E8E-A59667833A1A}"/>
              </a:ext>
            </a:extLst>
          </p:cNvPr>
          <p:cNvSpPr>
            <a:spLocks noGrp="1"/>
          </p:cNvSpPr>
          <p:nvPr>
            <p:ph type="body" sz="quarter" idx="19"/>
          </p:nvPr>
        </p:nvSpPr>
        <p:spPr>
          <a:xfrm>
            <a:off x="4351338"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29" name="Text Placeholder 10">
            <a:extLst>
              <a:ext uri="{FF2B5EF4-FFF2-40B4-BE49-F238E27FC236}">
                <a16:creationId xmlns:a16="http://schemas.microsoft.com/office/drawing/2014/main" id="{3CFB6869-139E-4A62-B26D-EB6D9C1DB9BE}"/>
              </a:ext>
            </a:extLst>
          </p:cNvPr>
          <p:cNvSpPr>
            <a:spLocks noGrp="1"/>
          </p:cNvSpPr>
          <p:nvPr>
            <p:ph type="body" sz="quarter" idx="31"/>
          </p:nvPr>
        </p:nvSpPr>
        <p:spPr>
          <a:xfrm>
            <a:off x="8016874" y="1927306"/>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30" name="Text Placeholder 10">
            <a:extLst>
              <a:ext uri="{FF2B5EF4-FFF2-40B4-BE49-F238E27FC236}">
                <a16:creationId xmlns:a16="http://schemas.microsoft.com/office/drawing/2014/main" id="{ACA6A76A-9326-4922-A4F9-628C3DFD511A}"/>
              </a:ext>
            </a:extLst>
          </p:cNvPr>
          <p:cNvSpPr>
            <a:spLocks noGrp="1"/>
          </p:cNvSpPr>
          <p:nvPr>
            <p:ph type="body" sz="quarter" idx="32"/>
          </p:nvPr>
        </p:nvSpPr>
        <p:spPr>
          <a:xfrm>
            <a:off x="8016874" y="2071320"/>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Tree>
    <p:extLst>
      <p:ext uri="{BB962C8B-B14F-4D97-AF65-F5344CB8AC3E}">
        <p14:creationId xmlns:p14="http://schemas.microsoft.com/office/powerpoint/2010/main" val="45113496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715963" y="189386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715963" y="2217420"/>
            <a:ext cx="3467100" cy="177196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65538462-4385-48CD-B095-9701F83BD9C5}"/>
              </a:ext>
            </a:extLst>
          </p:cNvPr>
          <p:cNvSpPr>
            <a:spLocks noGrp="1"/>
          </p:cNvSpPr>
          <p:nvPr>
            <p:ph type="body" sz="quarter" idx="35"/>
          </p:nvPr>
        </p:nvSpPr>
        <p:spPr>
          <a:xfrm>
            <a:off x="715963" y="4093155"/>
            <a:ext cx="2484439" cy="174675"/>
          </a:xfrm>
        </p:spPr>
        <p:txBody>
          <a:bodyPr>
            <a:noAutofit/>
          </a:bodyPr>
          <a:lstStyle>
            <a:lvl1pPr marL="0" indent="0">
              <a:lnSpc>
                <a:spcPct val="100000"/>
              </a:lnSpc>
              <a:buNone/>
              <a:defRPr sz="12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4" name="Text Placeholder 10">
            <a:extLst>
              <a:ext uri="{FF2B5EF4-FFF2-40B4-BE49-F238E27FC236}">
                <a16:creationId xmlns:a16="http://schemas.microsoft.com/office/drawing/2014/main" id="{D0B85164-1278-42C1-A293-DF4EA69ADB3A}"/>
              </a:ext>
            </a:extLst>
          </p:cNvPr>
          <p:cNvSpPr>
            <a:spLocks noGrp="1"/>
          </p:cNvSpPr>
          <p:nvPr>
            <p:ph type="body" sz="quarter" idx="36"/>
          </p:nvPr>
        </p:nvSpPr>
        <p:spPr>
          <a:xfrm>
            <a:off x="715963" y="4237169"/>
            <a:ext cx="3459163" cy="954107"/>
          </a:xfrm>
        </p:spPr>
        <p:txBody>
          <a:bodyPr>
            <a:spAutoFit/>
          </a:bodyPr>
          <a:lstStyle>
            <a:lvl1pPr marL="0" indent="0">
              <a:lnSpc>
                <a:spcPct val="100000"/>
              </a:lnSpc>
              <a:buNone/>
              <a:defRPr sz="31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5" name="Text Placeholder 10">
            <a:extLst>
              <a:ext uri="{FF2B5EF4-FFF2-40B4-BE49-F238E27FC236}">
                <a16:creationId xmlns:a16="http://schemas.microsoft.com/office/drawing/2014/main" id="{D4FDFC91-6610-4D59-A7E7-FCD48FFE6F02}"/>
              </a:ext>
            </a:extLst>
          </p:cNvPr>
          <p:cNvSpPr>
            <a:spLocks noGrp="1"/>
          </p:cNvSpPr>
          <p:nvPr>
            <p:ph type="body" sz="quarter" idx="37"/>
          </p:nvPr>
        </p:nvSpPr>
        <p:spPr>
          <a:xfrm>
            <a:off x="715963" y="4751951"/>
            <a:ext cx="3459163" cy="307777"/>
          </a:xfrm>
        </p:spPr>
        <p:txBody>
          <a:bodyPr>
            <a:spAutoFit/>
          </a:bodyPr>
          <a:lstStyle>
            <a:lvl1pPr marL="0" indent="0">
              <a:lnSpc>
                <a:spcPct val="100000"/>
              </a:lnSpc>
              <a:buNone/>
              <a:defRPr sz="2000">
                <a:latin typeface="Aleo-Light" panose="020F0302020204030203" pitchFamily="34" charset="0"/>
                <a:ea typeface="Open Sans SemiBold" panose="020B0706030804020204" pitchFamily="34" charset="0"/>
                <a:cs typeface="Open Sans SemiBold" panose="020B0706030804020204" pitchFamily="34" charset="0"/>
              </a:defRPr>
            </a:lvl1pPr>
            <a:lvl2pPr>
              <a:defRPr sz="1200"/>
            </a:lvl2pPr>
            <a:lvl3pPr>
              <a:defRPr sz="1200"/>
            </a:lvl3pPr>
            <a:lvl4pPr>
              <a:defRPr sz="1200"/>
            </a:lvl4pPr>
            <a:lvl5pPr>
              <a:defRPr sz="1200"/>
            </a:lvl5pPr>
          </a:lstStyle>
          <a:p>
            <a:pPr lvl="0"/>
            <a:r>
              <a:rPr lang="en-US"/>
              <a:t>Click to edit Master text styles</a:t>
            </a:r>
          </a:p>
        </p:txBody>
      </p:sp>
      <p:sp>
        <p:nvSpPr>
          <p:cNvPr id="16" name="Chart Placeholder 27">
            <a:extLst>
              <a:ext uri="{FF2B5EF4-FFF2-40B4-BE49-F238E27FC236}">
                <a16:creationId xmlns:a16="http://schemas.microsoft.com/office/drawing/2014/main" id="{E9764FB6-4E7B-43B7-AB80-880EA31E9885}"/>
              </a:ext>
            </a:extLst>
          </p:cNvPr>
          <p:cNvSpPr>
            <a:spLocks noGrp="1"/>
          </p:cNvSpPr>
          <p:nvPr>
            <p:ph type="chart" sz="quarter" idx="38"/>
          </p:nvPr>
        </p:nvSpPr>
        <p:spPr>
          <a:xfrm>
            <a:off x="1804988" y="4734424"/>
            <a:ext cx="2240597" cy="1420813"/>
          </a:xfrm>
        </p:spPr>
        <p:txBody>
          <a:bodyPr anchor="ctr" anchorCtr="0">
            <a:normAutofit/>
          </a:bodyPr>
          <a:lstStyle>
            <a:lvl1pPr marL="0" indent="0" algn="ctr">
              <a:buNone/>
              <a:defRPr sz="1200"/>
            </a:lvl1pPr>
          </a:lstStyle>
          <a:p>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4392296"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 name="Picture Placeholder 7">
            <a:extLst>
              <a:ext uri="{FF2B5EF4-FFF2-40B4-BE49-F238E27FC236}">
                <a16:creationId xmlns:a16="http://schemas.microsoft.com/office/drawing/2014/main" id="{19467938-507D-450D-98B1-C4F526EA746B}"/>
              </a:ext>
            </a:extLst>
          </p:cNvPr>
          <p:cNvSpPr>
            <a:spLocks noGrp="1"/>
          </p:cNvSpPr>
          <p:nvPr>
            <p:ph type="pic" sz="quarter" idx="40" hasCustomPrompt="1"/>
          </p:nvPr>
        </p:nvSpPr>
        <p:spPr>
          <a:xfrm>
            <a:off x="6171990"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0" name="Picture Placeholder 7">
            <a:extLst>
              <a:ext uri="{FF2B5EF4-FFF2-40B4-BE49-F238E27FC236}">
                <a16:creationId xmlns:a16="http://schemas.microsoft.com/office/drawing/2014/main" id="{C0880871-75F0-4A83-99FB-3DE2BA5ED21A}"/>
              </a:ext>
            </a:extLst>
          </p:cNvPr>
          <p:cNvSpPr>
            <a:spLocks noGrp="1"/>
          </p:cNvSpPr>
          <p:nvPr>
            <p:ph type="pic" sz="quarter" idx="41" hasCustomPrompt="1"/>
          </p:nvPr>
        </p:nvSpPr>
        <p:spPr>
          <a:xfrm>
            <a:off x="7951684"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1" name="Picture Placeholder 7">
            <a:extLst>
              <a:ext uri="{FF2B5EF4-FFF2-40B4-BE49-F238E27FC236}">
                <a16:creationId xmlns:a16="http://schemas.microsoft.com/office/drawing/2014/main" id="{939F4186-1F02-415E-A83C-88C7B2606DB8}"/>
              </a:ext>
            </a:extLst>
          </p:cNvPr>
          <p:cNvSpPr>
            <a:spLocks noGrp="1"/>
          </p:cNvSpPr>
          <p:nvPr>
            <p:ph type="pic" sz="quarter" idx="42" hasCustomPrompt="1"/>
          </p:nvPr>
        </p:nvSpPr>
        <p:spPr>
          <a:xfrm>
            <a:off x="9731379" y="1941514"/>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2" name="Picture Placeholder 7">
            <a:extLst>
              <a:ext uri="{FF2B5EF4-FFF2-40B4-BE49-F238E27FC236}">
                <a16:creationId xmlns:a16="http://schemas.microsoft.com/office/drawing/2014/main" id="{9A77C19F-FAC1-4B41-808D-64E3E03AE2CC}"/>
              </a:ext>
            </a:extLst>
          </p:cNvPr>
          <p:cNvSpPr>
            <a:spLocks noGrp="1"/>
          </p:cNvSpPr>
          <p:nvPr>
            <p:ph type="pic" sz="quarter" idx="43" hasCustomPrompt="1"/>
          </p:nvPr>
        </p:nvSpPr>
        <p:spPr>
          <a:xfrm>
            <a:off x="4392296"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3" name="Picture Placeholder 7">
            <a:extLst>
              <a:ext uri="{FF2B5EF4-FFF2-40B4-BE49-F238E27FC236}">
                <a16:creationId xmlns:a16="http://schemas.microsoft.com/office/drawing/2014/main" id="{24B29142-54FB-4A88-A410-D9565BB0A636}"/>
              </a:ext>
            </a:extLst>
          </p:cNvPr>
          <p:cNvSpPr>
            <a:spLocks noGrp="1"/>
          </p:cNvSpPr>
          <p:nvPr>
            <p:ph type="pic" sz="quarter" idx="44" hasCustomPrompt="1"/>
          </p:nvPr>
        </p:nvSpPr>
        <p:spPr>
          <a:xfrm>
            <a:off x="6171990"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4" name="Picture Placeholder 7">
            <a:extLst>
              <a:ext uri="{FF2B5EF4-FFF2-40B4-BE49-F238E27FC236}">
                <a16:creationId xmlns:a16="http://schemas.microsoft.com/office/drawing/2014/main" id="{8022A49F-1B24-4973-8884-C98362D58B94}"/>
              </a:ext>
            </a:extLst>
          </p:cNvPr>
          <p:cNvSpPr>
            <a:spLocks noGrp="1"/>
          </p:cNvSpPr>
          <p:nvPr>
            <p:ph type="pic" sz="quarter" idx="45" hasCustomPrompt="1"/>
          </p:nvPr>
        </p:nvSpPr>
        <p:spPr>
          <a:xfrm>
            <a:off x="7951684"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5" name="Picture Placeholder 7">
            <a:extLst>
              <a:ext uri="{FF2B5EF4-FFF2-40B4-BE49-F238E27FC236}">
                <a16:creationId xmlns:a16="http://schemas.microsoft.com/office/drawing/2014/main" id="{306E7393-1AFE-4BBD-AAC9-634BB4C00966}"/>
              </a:ext>
            </a:extLst>
          </p:cNvPr>
          <p:cNvSpPr>
            <a:spLocks noGrp="1"/>
          </p:cNvSpPr>
          <p:nvPr>
            <p:ph type="pic" sz="quarter" idx="46" hasCustomPrompt="1"/>
          </p:nvPr>
        </p:nvSpPr>
        <p:spPr>
          <a:xfrm>
            <a:off x="9731379" y="3000788"/>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6" name="Picture Placeholder 7">
            <a:extLst>
              <a:ext uri="{FF2B5EF4-FFF2-40B4-BE49-F238E27FC236}">
                <a16:creationId xmlns:a16="http://schemas.microsoft.com/office/drawing/2014/main" id="{82C92DB2-B2F9-4991-BE8D-39823D8E0B90}"/>
              </a:ext>
            </a:extLst>
          </p:cNvPr>
          <p:cNvSpPr>
            <a:spLocks noGrp="1"/>
          </p:cNvSpPr>
          <p:nvPr>
            <p:ph type="pic" sz="quarter" idx="47" hasCustomPrompt="1"/>
          </p:nvPr>
        </p:nvSpPr>
        <p:spPr>
          <a:xfrm>
            <a:off x="4392296"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7" name="Picture Placeholder 7">
            <a:extLst>
              <a:ext uri="{FF2B5EF4-FFF2-40B4-BE49-F238E27FC236}">
                <a16:creationId xmlns:a16="http://schemas.microsoft.com/office/drawing/2014/main" id="{82398B50-1389-4962-9766-DB434257A3AD}"/>
              </a:ext>
            </a:extLst>
          </p:cNvPr>
          <p:cNvSpPr>
            <a:spLocks noGrp="1"/>
          </p:cNvSpPr>
          <p:nvPr>
            <p:ph type="pic" sz="quarter" idx="48" hasCustomPrompt="1"/>
          </p:nvPr>
        </p:nvSpPr>
        <p:spPr>
          <a:xfrm>
            <a:off x="6171990"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8" name="Picture Placeholder 7">
            <a:extLst>
              <a:ext uri="{FF2B5EF4-FFF2-40B4-BE49-F238E27FC236}">
                <a16:creationId xmlns:a16="http://schemas.microsoft.com/office/drawing/2014/main" id="{20C0FF88-2833-40EB-AB3E-29916BF3DEF7}"/>
              </a:ext>
            </a:extLst>
          </p:cNvPr>
          <p:cNvSpPr>
            <a:spLocks noGrp="1"/>
          </p:cNvSpPr>
          <p:nvPr>
            <p:ph type="pic" sz="quarter" idx="49" hasCustomPrompt="1"/>
          </p:nvPr>
        </p:nvSpPr>
        <p:spPr>
          <a:xfrm>
            <a:off x="7951684"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1" name="Picture Placeholder 7">
            <a:extLst>
              <a:ext uri="{FF2B5EF4-FFF2-40B4-BE49-F238E27FC236}">
                <a16:creationId xmlns:a16="http://schemas.microsoft.com/office/drawing/2014/main" id="{1E51EFDF-64B0-4385-895C-FCEA71DCA1A7}"/>
              </a:ext>
            </a:extLst>
          </p:cNvPr>
          <p:cNvSpPr>
            <a:spLocks noGrp="1"/>
          </p:cNvSpPr>
          <p:nvPr>
            <p:ph type="pic" sz="quarter" idx="50" hasCustomPrompt="1"/>
          </p:nvPr>
        </p:nvSpPr>
        <p:spPr>
          <a:xfrm>
            <a:off x="9731379" y="4060062"/>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2" name="Picture Placeholder 7">
            <a:extLst>
              <a:ext uri="{FF2B5EF4-FFF2-40B4-BE49-F238E27FC236}">
                <a16:creationId xmlns:a16="http://schemas.microsoft.com/office/drawing/2014/main" id="{9C5D350E-AC02-4722-BCBF-145DFABA0BBF}"/>
              </a:ext>
            </a:extLst>
          </p:cNvPr>
          <p:cNvSpPr>
            <a:spLocks noGrp="1"/>
          </p:cNvSpPr>
          <p:nvPr>
            <p:ph type="pic" sz="quarter" idx="51" hasCustomPrompt="1"/>
          </p:nvPr>
        </p:nvSpPr>
        <p:spPr>
          <a:xfrm>
            <a:off x="4392296"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3" name="Picture Placeholder 7">
            <a:extLst>
              <a:ext uri="{FF2B5EF4-FFF2-40B4-BE49-F238E27FC236}">
                <a16:creationId xmlns:a16="http://schemas.microsoft.com/office/drawing/2014/main" id="{5CFAF921-FBA9-4A74-88BA-08793B2069AE}"/>
              </a:ext>
            </a:extLst>
          </p:cNvPr>
          <p:cNvSpPr>
            <a:spLocks noGrp="1"/>
          </p:cNvSpPr>
          <p:nvPr>
            <p:ph type="pic" sz="quarter" idx="52" hasCustomPrompt="1"/>
          </p:nvPr>
        </p:nvSpPr>
        <p:spPr>
          <a:xfrm>
            <a:off x="6171990"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4" name="Picture Placeholder 7">
            <a:extLst>
              <a:ext uri="{FF2B5EF4-FFF2-40B4-BE49-F238E27FC236}">
                <a16:creationId xmlns:a16="http://schemas.microsoft.com/office/drawing/2014/main" id="{D291006E-AE19-47B9-A223-0404D3FAD1DF}"/>
              </a:ext>
            </a:extLst>
          </p:cNvPr>
          <p:cNvSpPr>
            <a:spLocks noGrp="1"/>
          </p:cNvSpPr>
          <p:nvPr>
            <p:ph type="pic" sz="quarter" idx="53" hasCustomPrompt="1"/>
          </p:nvPr>
        </p:nvSpPr>
        <p:spPr>
          <a:xfrm>
            <a:off x="7951684"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5" name="Picture Placeholder 7">
            <a:extLst>
              <a:ext uri="{FF2B5EF4-FFF2-40B4-BE49-F238E27FC236}">
                <a16:creationId xmlns:a16="http://schemas.microsoft.com/office/drawing/2014/main" id="{97DF51E2-778D-4921-B022-B4B6D107FCCD}"/>
              </a:ext>
            </a:extLst>
          </p:cNvPr>
          <p:cNvSpPr>
            <a:spLocks noGrp="1"/>
          </p:cNvSpPr>
          <p:nvPr>
            <p:ph type="pic" sz="quarter" idx="54" hasCustomPrompt="1"/>
          </p:nvPr>
        </p:nvSpPr>
        <p:spPr>
          <a:xfrm>
            <a:off x="9731379" y="5119335"/>
            <a:ext cx="1728784" cy="1008860"/>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650681667"/>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a:xfrm>
            <a:off x="723900" y="6373546"/>
            <a:ext cx="4320000" cy="219075"/>
          </a:xfrm>
        </p:spPr>
        <p:txBody>
          <a:bodyPr/>
          <a:lstStyle>
            <a:lvl1pPr>
              <a:defRPr>
                <a:solidFill>
                  <a:schemeClr val="bg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pic>
        <p:nvPicPr>
          <p:cNvPr id="9" name="Picture 8">
            <a:extLst>
              <a:ext uri="{FF2B5EF4-FFF2-40B4-BE49-F238E27FC236}">
                <a16:creationId xmlns:a16="http://schemas.microsoft.com/office/drawing/2014/main" id="{D2F12E39-92AD-41CD-ADC1-9AB6BD4A5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pic>
        <p:nvPicPr>
          <p:cNvPr id="11" name="Graphic 10">
            <a:extLst>
              <a:ext uri="{FF2B5EF4-FFF2-40B4-BE49-F238E27FC236}">
                <a16:creationId xmlns:a16="http://schemas.microsoft.com/office/drawing/2014/main" id="{D3D848F1-8F80-4D50-B0B4-85EB5AE400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04525" y="823912"/>
            <a:ext cx="5300185" cy="5300185"/>
          </a:xfrm>
          <a:prstGeom prst="rect">
            <a:avLst/>
          </a:prstGeom>
        </p:spPr>
      </p:pic>
    </p:spTree>
    <p:extLst>
      <p:ext uri="{BB962C8B-B14F-4D97-AF65-F5344CB8AC3E}">
        <p14:creationId xmlns:p14="http://schemas.microsoft.com/office/powerpoint/2010/main" val="382591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Industry Verticals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8" name="Picture Placeholder 7">
            <a:extLst>
              <a:ext uri="{FF2B5EF4-FFF2-40B4-BE49-F238E27FC236}">
                <a16:creationId xmlns:a16="http://schemas.microsoft.com/office/drawing/2014/main" id="{0794E20C-4FE8-4497-989A-8CFBC55C3C45}"/>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29" name="Rectangle: Rounded Corners 28">
            <a:extLst>
              <a:ext uri="{FF2B5EF4-FFF2-40B4-BE49-F238E27FC236}">
                <a16:creationId xmlns:a16="http://schemas.microsoft.com/office/drawing/2014/main" id="{50DF0614-BD6C-458E-A949-50B9DFE71CBF}"/>
              </a:ext>
            </a:extLst>
          </p:cNvPr>
          <p:cNvSpPr/>
          <p:nvPr userDrawn="1"/>
        </p:nvSpPr>
        <p:spPr>
          <a:xfrm>
            <a:off x="719137"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30" name="Text Placeholder 11">
            <a:extLst>
              <a:ext uri="{FF2B5EF4-FFF2-40B4-BE49-F238E27FC236}">
                <a16:creationId xmlns:a16="http://schemas.microsoft.com/office/drawing/2014/main" id="{3B1F0DC8-00FC-4CFD-BE9B-5E0F8F8E2B6F}"/>
              </a:ext>
            </a:extLst>
          </p:cNvPr>
          <p:cNvSpPr>
            <a:spLocks noGrp="1"/>
          </p:cNvSpPr>
          <p:nvPr>
            <p:ph type="body" sz="quarter" idx="17"/>
          </p:nvPr>
        </p:nvSpPr>
        <p:spPr>
          <a:xfrm>
            <a:off x="794068"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36" name="Picture Placeholder 7">
            <a:extLst>
              <a:ext uri="{FF2B5EF4-FFF2-40B4-BE49-F238E27FC236}">
                <a16:creationId xmlns:a16="http://schemas.microsoft.com/office/drawing/2014/main" id="{F903C754-E509-44D2-8DDD-638A2ACBF5D6}"/>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7" name="Picture Placeholder 7">
            <a:extLst>
              <a:ext uri="{FF2B5EF4-FFF2-40B4-BE49-F238E27FC236}">
                <a16:creationId xmlns:a16="http://schemas.microsoft.com/office/drawing/2014/main" id="{4014DD0E-9A6E-4EC2-BF5F-B9ADBD990B92}"/>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8" name="Picture Placeholder 7">
            <a:extLst>
              <a:ext uri="{FF2B5EF4-FFF2-40B4-BE49-F238E27FC236}">
                <a16:creationId xmlns:a16="http://schemas.microsoft.com/office/drawing/2014/main" id="{44C17163-0E03-4C29-9A00-7D6D596488FE}"/>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39" name="Picture Placeholder 7">
            <a:extLst>
              <a:ext uri="{FF2B5EF4-FFF2-40B4-BE49-F238E27FC236}">
                <a16:creationId xmlns:a16="http://schemas.microsoft.com/office/drawing/2014/main" id="{4DB49577-C6D7-4482-9714-F421F7616166}"/>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0" name="Picture Placeholder 7">
            <a:extLst>
              <a:ext uri="{FF2B5EF4-FFF2-40B4-BE49-F238E27FC236}">
                <a16:creationId xmlns:a16="http://schemas.microsoft.com/office/drawing/2014/main" id="{9418A326-4C7E-47AB-8C7A-09398711191B}"/>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1" name="Picture Placeholder 7">
            <a:extLst>
              <a:ext uri="{FF2B5EF4-FFF2-40B4-BE49-F238E27FC236}">
                <a16:creationId xmlns:a16="http://schemas.microsoft.com/office/drawing/2014/main" id="{0646FAF9-B27E-4FC5-AA2D-66C6A2342B11}"/>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2" name="Rectangle: Rounded Corners 41">
            <a:extLst>
              <a:ext uri="{FF2B5EF4-FFF2-40B4-BE49-F238E27FC236}">
                <a16:creationId xmlns:a16="http://schemas.microsoft.com/office/drawing/2014/main" id="{6857C39A-EAEF-4AA0-824E-BF2F4D539192}"/>
              </a:ext>
            </a:extLst>
          </p:cNvPr>
          <p:cNvSpPr/>
          <p:nvPr userDrawn="1"/>
        </p:nvSpPr>
        <p:spPr>
          <a:xfrm>
            <a:off x="2899178"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43" name="Text Placeholder 11">
            <a:extLst>
              <a:ext uri="{FF2B5EF4-FFF2-40B4-BE49-F238E27FC236}">
                <a16:creationId xmlns:a16="http://schemas.microsoft.com/office/drawing/2014/main" id="{2F613414-26A4-41C0-87C6-03E40A7C5CF9}"/>
              </a:ext>
            </a:extLst>
          </p:cNvPr>
          <p:cNvSpPr>
            <a:spLocks noGrp="1"/>
          </p:cNvSpPr>
          <p:nvPr>
            <p:ph type="body" sz="quarter" idx="46"/>
          </p:nvPr>
        </p:nvSpPr>
        <p:spPr>
          <a:xfrm>
            <a:off x="2974109"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44" name="Picture Placeholder 7">
            <a:extLst>
              <a:ext uri="{FF2B5EF4-FFF2-40B4-BE49-F238E27FC236}">
                <a16:creationId xmlns:a16="http://schemas.microsoft.com/office/drawing/2014/main" id="{A87D4E25-A445-4028-A3C0-B69601ABD7DF}"/>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5" name="Picture Placeholder 7">
            <a:extLst>
              <a:ext uri="{FF2B5EF4-FFF2-40B4-BE49-F238E27FC236}">
                <a16:creationId xmlns:a16="http://schemas.microsoft.com/office/drawing/2014/main" id="{D4E1A884-49CD-4D6B-969E-E9537DE3C453}"/>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6" name="Picture Placeholder 7">
            <a:extLst>
              <a:ext uri="{FF2B5EF4-FFF2-40B4-BE49-F238E27FC236}">
                <a16:creationId xmlns:a16="http://schemas.microsoft.com/office/drawing/2014/main" id="{90BE02A5-9165-4712-A2FB-5708AE9BBD4D}"/>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7" name="Picture Placeholder 7">
            <a:extLst>
              <a:ext uri="{FF2B5EF4-FFF2-40B4-BE49-F238E27FC236}">
                <a16:creationId xmlns:a16="http://schemas.microsoft.com/office/drawing/2014/main" id="{C08AA296-8D6F-4145-9AB0-1F9B9A88108E}"/>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8" name="Picture Placeholder 7">
            <a:extLst>
              <a:ext uri="{FF2B5EF4-FFF2-40B4-BE49-F238E27FC236}">
                <a16:creationId xmlns:a16="http://schemas.microsoft.com/office/drawing/2014/main" id="{D2EA5E68-23DD-4093-BB9A-CD1484527A5E}"/>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49" name="Picture Placeholder 7">
            <a:extLst>
              <a:ext uri="{FF2B5EF4-FFF2-40B4-BE49-F238E27FC236}">
                <a16:creationId xmlns:a16="http://schemas.microsoft.com/office/drawing/2014/main" id="{2421C671-4652-46C8-8F89-28A5E270CEC8}"/>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0" name="Rectangle: Rounded Corners 49">
            <a:extLst>
              <a:ext uri="{FF2B5EF4-FFF2-40B4-BE49-F238E27FC236}">
                <a16:creationId xmlns:a16="http://schemas.microsoft.com/office/drawing/2014/main" id="{94E468F1-28FD-4651-9066-F09E390EBCE6}"/>
              </a:ext>
            </a:extLst>
          </p:cNvPr>
          <p:cNvSpPr/>
          <p:nvPr userDrawn="1"/>
        </p:nvSpPr>
        <p:spPr>
          <a:xfrm>
            <a:off x="5061539"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1" name="Text Placeholder 11">
            <a:extLst>
              <a:ext uri="{FF2B5EF4-FFF2-40B4-BE49-F238E27FC236}">
                <a16:creationId xmlns:a16="http://schemas.microsoft.com/office/drawing/2014/main" id="{717EB760-D998-4D1E-847A-09D905C1D92E}"/>
              </a:ext>
            </a:extLst>
          </p:cNvPr>
          <p:cNvSpPr>
            <a:spLocks noGrp="1"/>
          </p:cNvSpPr>
          <p:nvPr>
            <p:ph type="body" sz="quarter" idx="53"/>
          </p:nvPr>
        </p:nvSpPr>
        <p:spPr>
          <a:xfrm>
            <a:off x="5136470"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52" name="Picture Placeholder 7">
            <a:extLst>
              <a:ext uri="{FF2B5EF4-FFF2-40B4-BE49-F238E27FC236}">
                <a16:creationId xmlns:a16="http://schemas.microsoft.com/office/drawing/2014/main" id="{A6E61590-6ADC-4844-AB79-8995E7523F94}"/>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3" name="Picture Placeholder 7">
            <a:extLst>
              <a:ext uri="{FF2B5EF4-FFF2-40B4-BE49-F238E27FC236}">
                <a16:creationId xmlns:a16="http://schemas.microsoft.com/office/drawing/2014/main" id="{468F3FE2-12DC-4D1F-B6EC-5FA2DE9A094D}"/>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4" name="Picture Placeholder 7">
            <a:extLst>
              <a:ext uri="{FF2B5EF4-FFF2-40B4-BE49-F238E27FC236}">
                <a16:creationId xmlns:a16="http://schemas.microsoft.com/office/drawing/2014/main" id="{F440B7D5-F6FA-474C-82F2-A4CCD9D72834}"/>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5" name="Picture Placeholder 7">
            <a:extLst>
              <a:ext uri="{FF2B5EF4-FFF2-40B4-BE49-F238E27FC236}">
                <a16:creationId xmlns:a16="http://schemas.microsoft.com/office/drawing/2014/main" id="{69192F29-8343-4F35-8C9E-285FEAC08ED5}"/>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6" name="Picture Placeholder 7">
            <a:extLst>
              <a:ext uri="{FF2B5EF4-FFF2-40B4-BE49-F238E27FC236}">
                <a16:creationId xmlns:a16="http://schemas.microsoft.com/office/drawing/2014/main" id="{72063156-3725-4208-BE19-BFD7F4179427}"/>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7" name="Picture Placeholder 7">
            <a:extLst>
              <a:ext uri="{FF2B5EF4-FFF2-40B4-BE49-F238E27FC236}">
                <a16:creationId xmlns:a16="http://schemas.microsoft.com/office/drawing/2014/main" id="{FB03D313-DCC9-4BA0-8C16-6C44960E4B77}"/>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58" name="Rectangle: Rounded Corners 57">
            <a:extLst>
              <a:ext uri="{FF2B5EF4-FFF2-40B4-BE49-F238E27FC236}">
                <a16:creationId xmlns:a16="http://schemas.microsoft.com/office/drawing/2014/main" id="{9F7FF41C-026F-412A-8C08-E1741E9FEA39}"/>
              </a:ext>
            </a:extLst>
          </p:cNvPr>
          <p:cNvSpPr/>
          <p:nvPr userDrawn="1"/>
        </p:nvSpPr>
        <p:spPr>
          <a:xfrm>
            <a:off x="7234051" y="1936580"/>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59" name="Text Placeholder 11">
            <a:extLst>
              <a:ext uri="{FF2B5EF4-FFF2-40B4-BE49-F238E27FC236}">
                <a16:creationId xmlns:a16="http://schemas.microsoft.com/office/drawing/2014/main" id="{54510698-834C-45F4-A730-AC9F433858A3}"/>
              </a:ext>
            </a:extLst>
          </p:cNvPr>
          <p:cNvSpPr>
            <a:spLocks noGrp="1"/>
          </p:cNvSpPr>
          <p:nvPr>
            <p:ph type="body" sz="quarter" idx="60"/>
          </p:nvPr>
        </p:nvSpPr>
        <p:spPr>
          <a:xfrm>
            <a:off x="7308982" y="1902714"/>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0" name="Picture Placeholder 7">
            <a:extLst>
              <a:ext uri="{FF2B5EF4-FFF2-40B4-BE49-F238E27FC236}">
                <a16:creationId xmlns:a16="http://schemas.microsoft.com/office/drawing/2014/main" id="{F66652D2-DE3A-44C6-980D-36B39D5CDE13}"/>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1" name="Picture Placeholder 7">
            <a:extLst>
              <a:ext uri="{FF2B5EF4-FFF2-40B4-BE49-F238E27FC236}">
                <a16:creationId xmlns:a16="http://schemas.microsoft.com/office/drawing/2014/main" id="{5B13C1C8-D726-40AD-AC09-1D46CE510CF7}"/>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2" name="Picture Placeholder 7">
            <a:extLst>
              <a:ext uri="{FF2B5EF4-FFF2-40B4-BE49-F238E27FC236}">
                <a16:creationId xmlns:a16="http://schemas.microsoft.com/office/drawing/2014/main" id="{178FD9CB-3E7D-4309-92BE-9D7E4B265B9E}"/>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3" name="Picture Placeholder 7">
            <a:extLst>
              <a:ext uri="{FF2B5EF4-FFF2-40B4-BE49-F238E27FC236}">
                <a16:creationId xmlns:a16="http://schemas.microsoft.com/office/drawing/2014/main" id="{4C644F08-1690-4567-BFA9-83DB8219C62D}"/>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4" name="Picture Placeholder 7">
            <a:extLst>
              <a:ext uri="{FF2B5EF4-FFF2-40B4-BE49-F238E27FC236}">
                <a16:creationId xmlns:a16="http://schemas.microsoft.com/office/drawing/2014/main" id="{B06F7401-729C-41D6-B359-1BD6F6885E4F}"/>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5" name="Picture Placeholder 7">
            <a:extLst>
              <a:ext uri="{FF2B5EF4-FFF2-40B4-BE49-F238E27FC236}">
                <a16:creationId xmlns:a16="http://schemas.microsoft.com/office/drawing/2014/main" id="{B083F218-CFEB-4068-B225-D3E31F63C19C}"/>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6" name="Rectangle: Rounded Corners 65">
            <a:extLst>
              <a:ext uri="{FF2B5EF4-FFF2-40B4-BE49-F238E27FC236}">
                <a16:creationId xmlns:a16="http://schemas.microsoft.com/office/drawing/2014/main" id="{2492F3BF-C5E4-40A3-9FE8-B36F2E3115AF}"/>
              </a:ext>
            </a:extLst>
          </p:cNvPr>
          <p:cNvSpPr/>
          <p:nvPr userDrawn="1"/>
        </p:nvSpPr>
        <p:spPr>
          <a:xfrm>
            <a:off x="9396412" y="1934996"/>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67" name="Text Placeholder 11">
            <a:extLst>
              <a:ext uri="{FF2B5EF4-FFF2-40B4-BE49-F238E27FC236}">
                <a16:creationId xmlns:a16="http://schemas.microsoft.com/office/drawing/2014/main" id="{C4EDDF3D-3107-414C-9E88-5C481DE5F62C}"/>
              </a:ext>
            </a:extLst>
          </p:cNvPr>
          <p:cNvSpPr>
            <a:spLocks noGrp="1"/>
          </p:cNvSpPr>
          <p:nvPr>
            <p:ph type="body" sz="quarter" idx="67"/>
          </p:nvPr>
        </p:nvSpPr>
        <p:spPr>
          <a:xfrm>
            <a:off x="9471343" y="1901130"/>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68" name="Picture Placeholder 7">
            <a:extLst>
              <a:ext uri="{FF2B5EF4-FFF2-40B4-BE49-F238E27FC236}">
                <a16:creationId xmlns:a16="http://schemas.microsoft.com/office/drawing/2014/main" id="{9EF64F3D-7898-4A39-A4FD-5B0C1834AD2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69" name="Picture Placeholder 7">
            <a:extLst>
              <a:ext uri="{FF2B5EF4-FFF2-40B4-BE49-F238E27FC236}">
                <a16:creationId xmlns:a16="http://schemas.microsoft.com/office/drawing/2014/main" id="{11C9FAA6-906F-4A1D-9700-19E8DBBFBFB9}"/>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0" name="Picture Placeholder 7">
            <a:extLst>
              <a:ext uri="{FF2B5EF4-FFF2-40B4-BE49-F238E27FC236}">
                <a16:creationId xmlns:a16="http://schemas.microsoft.com/office/drawing/2014/main" id="{0C808998-554D-43BC-A56C-02CE880C8804}"/>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1" name="Picture Placeholder 7">
            <a:extLst>
              <a:ext uri="{FF2B5EF4-FFF2-40B4-BE49-F238E27FC236}">
                <a16:creationId xmlns:a16="http://schemas.microsoft.com/office/drawing/2014/main" id="{96154493-0DCD-49FE-B3E7-5851C54272AD}"/>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2" name="Picture Placeholder 7">
            <a:extLst>
              <a:ext uri="{FF2B5EF4-FFF2-40B4-BE49-F238E27FC236}">
                <a16:creationId xmlns:a16="http://schemas.microsoft.com/office/drawing/2014/main" id="{67E1E71F-FFD5-4E54-A06F-C36F2065969D}"/>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3" name="Picture Placeholder 7">
            <a:extLst>
              <a:ext uri="{FF2B5EF4-FFF2-40B4-BE49-F238E27FC236}">
                <a16:creationId xmlns:a16="http://schemas.microsoft.com/office/drawing/2014/main" id="{C7F0750C-792A-40AB-8778-67010D0CBC9B}"/>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4" name="Rectangle: Rounded Corners 73">
            <a:extLst>
              <a:ext uri="{FF2B5EF4-FFF2-40B4-BE49-F238E27FC236}">
                <a16:creationId xmlns:a16="http://schemas.microsoft.com/office/drawing/2014/main" id="{55073890-C788-4FA8-B24F-320BDF3A8168}"/>
              </a:ext>
            </a:extLst>
          </p:cNvPr>
          <p:cNvSpPr/>
          <p:nvPr userDrawn="1"/>
        </p:nvSpPr>
        <p:spPr>
          <a:xfrm>
            <a:off x="719137"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75" name="Text Placeholder 11">
            <a:extLst>
              <a:ext uri="{FF2B5EF4-FFF2-40B4-BE49-F238E27FC236}">
                <a16:creationId xmlns:a16="http://schemas.microsoft.com/office/drawing/2014/main" id="{872A34EB-0C09-43B2-B884-62A10345DDFA}"/>
              </a:ext>
            </a:extLst>
          </p:cNvPr>
          <p:cNvSpPr>
            <a:spLocks noGrp="1"/>
          </p:cNvSpPr>
          <p:nvPr>
            <p:ph type="body" sz="quarter" idx="74"/>
          </p:nvPr>
        </p:nvSpPr>
        <p:spPr>
          <a:xfrm>
            <a:off x="794068"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76" name="Picture Placeholder 7">
            <a:extLst>
              <a:ext uri="{FF2B5EF4-FFF2-40B4-BE49-F238E27FC236}">
                <a16:creationId xmlns:a16="http://schemas.microsoft.com/office/drawing/2014/main" id="{4FFEC40E-E5CB-42A0-8D57-95BEA0F9AC84}"/>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7" name="Picture Placeholder 7">
            <a:extLst>
              <a:ext uri="{FF2B5EF4-FFF2-40B4-BE49-F238E27FC236}">
                <a16:creationId xmlns:a16="http://schemas.microsoft.com/office/drawing/2014/main" id="{B4F2E98B-088F-4896-ADC3-B8DA08C86976}"/>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8" name="Picture Placeholder 7">
            <a:extLst>
              <a:ext uri="{FF2B5EF4-FFF2-40B4-BE49-F238E27FC236}">
                <a16:creationId xmlns:a16="http://schemas.microsoft.com/office/drawing/2014/main" id="{C8107F8E-EE68-4C21-9588-31ABB5D528A4}"/>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79" name="Picture Placeholder 7">
            <a:extLst>
              <a:ext uri="{FF2B5EF4-FFF2-40B4-BE49-F238E27FC236}">
                <a16:creationId xmlns:a16="http://schemas.microsoft.com/office/drawing/2014/main" id="{90598E74-1407-4960-B789-4B63E8384D3C}"/>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0" name="Picture Placeholder 7">
            <a:extLst>
              <a:ext uri="{FF2B5EF4-FFF2-40B4-BE49-F238E27FC236}">
                <a16:creationId xmlns:a16="http://schemas.microsoft.com/office/drawing/2014/main" id="{D8AC3154-0A47-45B1-A3DE-A423A4AE255A}"/>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1" name="Picture Placeholder 7">
            <a:extLst>
              <a:ext uri="{FF2B5EF4-FFF2-40B4-BE49-F238E27FC236}">
                <a16:creationId xmlns:a16="http://schemas.microsoft.com/office/drawing/2014/main" id="{F9118079-A757-4F82-B266-7D955C475538}"/>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2" name="Rectangle: Rounded Corners 81">
            <a:extLst>
              <a:ext uri="{FF2B5EF4-FFF2-40B4-BE49-F238E27FC236}">
                <a16:creationId xmlns:a16="http://schemas.microsoft.com/office/drawing/2014/main" id="{B774A3C1-7C3B-4E67-BF1F-BC9A33EB685A}"/>
              </a:ext>
            </a:extLst>
          </p:cNvPr>
          <p:cNvSpPr/>
          <p:nvPr userDrawn="1"/>
        </p:nvSpPr>
        <p:spPr>
          <a:xfrm>
            <a:off x="2899178"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83" name="Text Placeholder 11">
            <a:extLst>
              <a:ext uri="{FF2B5EF4-FFF2-40B4-BE49-F238E27FC236}">
                <a16:creationId xmlns:a16="http://schemas.microsoft.com/office/drawing/2014/main" id="{94B67F94-A5C7-4E3D-9740-99D7FFED997A}"/>
              </a:ext>
            </a:extLst>
          </p:cNvPr>
          <p:cNvSpPr>
            <a:spLocks noGrp="1"/>
          </p:cNvSpPr>
          <p:nvPr>
            <p:ph type="body" sz="quarter" idx="81"/>
          </p:nvPr>
        </p:nvSpPr>
        <p:spPr>
          <a:xfrm>
            <a:off x="2974109"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84" name="Picture Placeholder 7">
            <a:extLst>
              <a:ext uri="{FF2B5EF4-FFF2-40B4-BE49-F238E27FC236}">
                <a16:creationId xmlns:a16="http://schemas.microsoft.com/office/drawing/2014/main" id="{EA590BC3-C868-40E3-8A0F-499249218C28}"/>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5" name="Picture Placeholder 7">
            <a:extLst>
              <a:ext uri="{FF2B5EF4-FFF2-40B4-BE49-F238E27FC236}">
                <a16:creationId xmlns:a16="http://schemas.microsoft.com/office/drawing/2014/main" id="{A22C98AD-77EF-409B-951C-FE54528BF5A9}"/>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6" name="Picture Placeholder 7">
            <a:extLst>
              <a:ext uri="{FF2B5EF4-FFF2-40B4-BE49-F238E27FC236}">
                <a16:creationId xmlns:a16="http://schemas.microsoft.com/office/drawing/2014/main" id="{CBA38FD9-2364-4C77-9A85-8243FFFC8899}"/>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7" name="Picture Placeholder 7">
            <a:extLst>
              <a:ext uri="{FF2B5EF4-FFF2-40B4-BE49-F238E27FC236}">
                <a16:creationId xmlns:a16="http://schemas.microsoft.com/office/drawing/2014/main" id="{07DC6D40-3D5E-4309-AEBA-7FA4566827FB}"/>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8" name="Picture Placeholder 7">
            <a:extLst>
              <a:ext uri="{FF2B5EF4-FFF2-40B4-BE49-F238E27FC236}">
                <a16:creationId xmlns:a16="http://schemas.microsoft.com/office/drawing/2014/main" id="{EB802E1D-0569-4B02-A4DF-685561A19BE6}"/>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89" name="Picture Placeholder 7">
            <a:extLst>
              <a:ext uri="{FF2B5EF4-FFF2-40B4-BE49-F238E27FC236}">
                <a16:creationId xmlns:a16="http://schemas.microsoft.com/office/drawing/2014/main" id="{003AC32E-5753-4081-85D1-963C9821FF16}"/>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0" name="Rectangle: Rounded Corners 89">
            <a:extLst>
              <a:ext uri="{FF2B5EF4-FFF2-40B4-BE49-F238E27FC236}">
                <a16:creationId xmlns:a16="http://schemas.microsoft.com/office/drawing/2014/main" id="{A39AF413-6195-4C2D-9164-76B445CF2189}"/>
              </a:ext>
            </a:extLst>
          </p:cNvPr>
          <p:cNvSpPr/>
          <p:nvPr userDrawn="1"/>
        </p:nvSpPr>
        <p:spPr>
          <a:xfrm>
            <a:off x="5061539"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1" name="Text Placeholder 11">
            <a:extLst>
              <a:ext uri="{FF2B5EF4-FFF2-40B4-BE49-F238E27FC236}">
                <a16:creationId xmlns:a16="http://schemas.microsoft.com/office/drawing/2014/main" id="{F4C66518-D368-431F-88C7-3D252354B7C0}"/>
              </a:ext>
            </a:extLst>
          </p:cNvPr>
          <p:cNvSpPr>
            <a:spLocks noGrp="1"/>
          </p:cNvSpPr>
          <p:nvPr>
            <p:ph type="body" sz="quarter" idx="88"/>
          </p:nvPr>
        </p:nvSpPr>
        <p:spPr>
          <a:xfrm>
            <a:off x="5136470"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92" name="Picture Placeholder 7">
            <a:extLst>
              <a:ext uri="{FF2B5EF4-FFF2-40B4-BE49-F238E27FC236}">
                <a16:creationId xmlns:a16="http://schemas.microsoft.com/office/drawing/2014/main" id="{A0E36B10-77E9-401F-911C-8A5F2864BF27}"/>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3" name="Picture Placeholder 7">
            <a:extLst>
              <a:ext uri="{FF2B5EF4-FFF2-40B4-BE49-F238E27FC236}">
                <a16:creationId xmlns:a16="http://schemas.microsoft.com/office/drawing/2014/main" id="{B5D2D2D2-2CD2-4045-81A3-1067EEE4285A}"/>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4" name="Picture Placeholder 7">
            <a:extLst>
              <a:ext uri="{FF2B5EF4-FFF2-40B4-BE49-F238E27FC236}">
                <a16:creationId xmlns:a16="http://schemas.microsoft.com/office/drawing/2014/main" id="{553C4D50-1B30-4308-B24C-496A030A2451}"/>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5" name="Picture Placeholder 7">
            <a:extLst>
              <a:ext uri="{FF2B5EF4-FFF2-40B4-BE49-F238E27FC236}">
                <a16:creationId xmlns:a16="http://schemas.microsoft.com/office/drawing/2014/main" id="{DD176728-2F3B-428D-8C09-22A7598AB8E7}"/>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6" name="Picture Placeholder 7">
            <a:extLst>
              <a:ext uri="{FF2B5EF4-FFF2-40B4-BE49-F238E27FC236}">
                <a16:creationId xmlns:a16="http://schemas.microsoft.com/office/drawing/2014/main" id="{D4930C76-54D9-4AF9-B658-4423CA7145BB}"/>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7" name="Picture Placeholder 7">
            <a:extLst>
              <a:ext uri="{FF2B5EF4-FFF2-40B4-BE49-F238E27FC236}">
                <a16:creationId xmlns:a16="http://schemas.microsoft.com/office/drawing/2014/main" id="{46F22B97-793E-47A5-B1A9-F5850B9B8067}"/>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98" name="Rectangle: Rounded Corners 97">
            <a:extLst>
              <a:ext uri="{FF2B5EF4-FFF2-40B4-BE49-F238E27FC236}">
                <a16:creationId xmlns:a16="http://schemas.microsoft.com/office/drawing/2014/main" id="{17CFC44F-DA3F-49BC-850D-BE439BFEA07A}"/>
              </a:ext>
            </a:extLst>
          </p:cNvPr>
          <p:cNvSpPr/>
          <p:nvPr userDrawn="1"/>
        </p:nvSpPr>
        <p:spPr>
          <a:xfrm>
            <a:off x="7234051" y="4033767"/>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99" name="Text Placeholder 11">
            <a:extLst>
              <a:ext uri="{FF2B5EF4-FFF2-40B4-BE49-F238E27FC236}">
                <a16:creationId xmlns:a16="http://schemas.microsoft.com/office/drawing/2014/main" id="{BFD1E27F-699C-4807-9092-FFA0DE0C2474}"/>
              </a:ext>
            </a:extLst>
          </p:cNvPr>
          <p:cNvSpPr>
            <a:spLocks noGrp="1"/>
          </p:cNvSpPr>
          <p:nvPr>
            <p:ph type="body" sz="quarter" idx="95"/>
          </p:nvPr>
        </p:nvSpPr>
        <p:spPr>
          <a:xfrm>
            <a:off x="7308982" y="3999901"/>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0" name="Picture Placeholder 7">
            <a:extLst>
              <a:ext uri="{FF2B5EF4-FFF2-40B4-BE49-F238E27FC236}">
                <a16:creationId xmlns:a16="http://schemas.microsoft.com/office/drawing/2014/main" id="{03C0FEB1-1200-4BEC-BC8A-47B0E1274BFD}"/>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1" name="Picture Placeholder 7">
            <a:extLst>
              <a:ext uri="{FF2B5EF4-FFF2-40B4-BE49-F238E27FC236}">
                <a16:creationId xmlns:a16="http://schemas.microsoft.com/office/drawing/2014/main" id="{3DB65C3E-EB57-4AF1-BD3A-BD129B16E1BC}"/>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2" name="Picture Placeholder 7">
            <a:extLst>
              <a:ext uri="{FF2B5EF4-FFF2-40B4-BE49-F238E27FC236}">
                <a16:creationId xmlns:a16="http://schemas.microsoft.com/office/drawing/2014/main" id="{CA545355-4A0A-419C-ADAD-E3B7A4FE438F}"/>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3" name="Picture Placeholder 7">
            <a:extLst>
              <a:ext uri="{FF2B5EF4-FFF2-40B4-BE49-F238E27FC236}">
                <a16:creationId xmlns:a16="http://schemas.microsoft.com/office/drawing/2014/main" id="{827F04AC-B79A-4E80-A822-25C7AE5A7332}"/>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4" name="Picture Placeholder 7">
            <a:extLst>
              <a:ext uri="{FF2B5EF4-FFF2-40B4-BE49-F238E27FC236}">
                <a16:creationId xmlns:a16="http://schemas.microsoft.com/office/drawing/2014/main" id="{8678D5E7-B498-4020-ABC2-574A83DBB03E}"/>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5" name="Picture Placeholder 7">
            <a:extLst>
              <a:ext uri="{FF2B5EF4-FFF2-40B4-BE49-F238E27FC236}">
                <a16:creationId xmlns:a16="http://schemas.microsoft.com/office/drawing/2014/main" id="{43547CD0-A0EA-4BB0-B362-0C6B9365E0DE}"/>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6" name="Rectangle: Rounded Corners 105">
            <a:extLst>
              <a:ext uri="{FF2B5EF4-FFF2-40B4-BE49-F238E27FC236}">
                <a16:creationId xmlns:a16="http://schemas.microsoft.com/office/drawing/2014/main" id="{C2E6E7A4-D877-4B54-BC50-42B068C46DCA}"/>
              </a:ext>
            </a:extLst>
          </p:cNvPr>
          <p:cNvSpPr/>
          <p:nvPr userDrawn="1"/>
        </p:nvSpPr>
        <p:spPr>
          <a:xfrm>
            <a:off x="9396412" y="4032183"/>
            <a:ext cx="2071689" cy="291310"/>
          </a:xfrm>
          <a:prstGeom prst="roundRect">
            <a:avLst>
              <a:gd name="adj" fmla="val 422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500">
              <a:solidFill>
                <a:schemeClr val="bg1"/>
              </a:solidFill>
            </a:endParaRPr>
          </a:p>
        </p:txBody>
      </p:sp>
      <p:sp>
        <p:nvSpPr>
          <p:cNvPr id="107" name="Text Placeholder 11">
            <a:extLst>
              <a:ext uri="{FF2B5EF4-FFF2-40B4-BE49-F238E27FC236}">
                <a16:creationId xmlns:a16="http://schemas.microsoft.com/office/drawing/2014/main" id="{B1FFE3FE-6B86-40A6-8630-714937142105}"/>
              </a:ext>
            </a:extLst>
          </p:cNvPr>
          <p:cNvSpPr>
            <a:spLocks noGrp="1"/>
          </p:cNvSpPr>
          <p:nvPr>
            <p:ph type="body" sz="quarter" idx="102"/>
          </p:nvPr>
        </p:nvSpPr>
        <p:spPr>
          <a:xfrm>
            <a:off x="9471343" y="3998317"/>
            <a:ext cx="1897971" cy="359042"/>
          </a:xfrm>
        </p:spPr>
        <p:txBody>
          <a:bodyPr anchor="ctr" anchorCtr="0">
            <a:noAutofit/>
          </a:bodyPr>
          <a:lstStyle>
            <a:lvl1pPr marL="0" indent="0" algn="l">
              <a:lnSpc>
                <a:spcPct val="100000"/>
              </a:lnSpc>
              <a:buNone/>
              <a:defRPr sz="110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8" name="Picture Placeholder 7">
            <a:extLst>
              <a:ext uri="{FF2B5EF4-FFF2-40B4-BE49-F238E27FC236}">
                <a16:creationId xmlns:a16="http://schemas.microsoft.com/office/drawing/2014/main" id="{BDDD59F1-2126-4DC9-8D73-936159E12537}"/>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09" name="Picture Placeholder 7">
            <a:extLst>
              <a:ext uri="{FF2B5EF4-FFF2-40B4-BE49-F238E27FC236}">
                <a16:creationId xmlns:a16="http://schemas.microsoft.com/office/drawing/2014/main" id="{27CC1628-4743-4022-8954-5B13216BECB0}"/>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0" name="Picture Placeholder 7">
            <a:extLst>
              <a:ext uri="{FF2B5EF4-FFF2-40B4-BE49-F238E27FC236}">
                <a16:creationId xmlns:a16="http://schemas.microsoft.com/office/drawing/2014/main" id="{7A0F3FFB-AC83-40D0-9A1D-E1BDB5D0E7E5}"/>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1" name="Picture Placeholder 7">
            <a:extLst>
              <a:ext uri="{FF2B5EF4-FFF2-40B4-BE49-F238E27FC236}">
                <a16:creationId xmlns:a16="http://schemas.microsoft.com/office/drawing/2014/main" id="{78B3902C-453C-4F03-A9C9-4B9713D02E42}"/>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2" name="Picture Placeholder 7">
            <a:extLst>
              <a:ext uri="{FF2B5EF4-FFF2-40B4-BE49-F238E27FC236}">
                <a16:creationId xmlns:a16="http://schemas.microsoft.com/office/drawing/2014/main" id="{D322A23A-BA9A-4753-9890-F48048C05580}"/>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16898404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Industry Verticals No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13" name="Picture Placeholder 7">
            <a:extLst>
              <a:ext uri="{FF2B5EF4-FFF2-40B4-BE49-F238E27FC236}">
                <a16:creationId xmlns:a16="http://schemas.microsoft.com/office/drawing/2014/main" id="{FDB87512-2057-4D66-A4D0-5657C16F6BDD}"/>
              </a:ext>
            </a:extLst>
          </p:cNvPr>
          <p:cNvSpPr>
            <a:spLocks noGrp="1"/>
          </p:cNvSpPr>
          <p:nvPr>
            <p:ph type="pic" sz="quarter" idx="39" hasCustomPrompt="1"/>
          </p:nvPr>
        </p:nvSpPr>
        <p:spPr>
          <a:xfrm>
            <a:off x="723899"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6" name="Picture Placeholder 7">
            <a:extLst>
              <a:ext uri="{FF2B5EF4-FFF2-40B4-BE49-F238E27FC236}">
                <a16:creationId xmlns:a16="http://schemas.microsoft.com/office/drawing/2014/main" id="{03540F90-6DE1-4287-8DEB-472C6CD8C1BE}"/>
              </a:ext>
            </a:extLst>
          </p:cNvPr>
          <p:cNvSpPr>
            <a:spLocks noGrp="1"/>
          </p:cNvSpPr>
          <p:nvPr>
            <p:ph type="pic" sz="quarter" idx="40" hasCustomPrompt="1"/>
          </p:nvPr>
        </p:nvSpPr>
        <p:spPr>
          <a:xfrm>
            <a:off x="723899"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7" name="Picture Placeholder 7">
            <a:extLst>
              <a:ext uri="{FF2B5EF4-FFF2-40B4-BE49-F238E27FC236}">
                <a16:creationId xmlns:a16="http://schemas.microsoft.com/office/drawing/2014/main" id="{6EC1587E-CA6D-415E-9A7F-8B105BFD21A3}"/>
              </a:ext>
            </a:extLst>
          </p:cNvPr>
          <p:cNvSpPr>
            <a:spLocks noGrp="1"/>
          </p:cNvSpPr>
          <p:nvPr>
            <p:ph type="pic" sz="quarter" idx="41" hasCustomPrompt="1"/>
          </p:nvPr>
        </p:nvSpPr>
        <p:spPr>
          <a:xfrm>
            <a:off x="723899"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8" name="Picture Placeholder 7">
            <a:extLst>
              <a:ext uri="{FF2B5EF4-FFF2-40B4-BE49-F238E27FC236}">
                <a16:creationId xmlns:a16="http://schemas.microsoft.com/office/drawing/2014/main" id="{6635DA59-0638-4D9F-BAA2-18E2420460E8}"/>
              </a:ext>
            </a:extLst>
          </p:cNvPr>
          <p:cNvSpPr>
            <a:spLocks noGrp="1"/>
          </p:cNvSpPr>
          <p:nvPr>
            <p:ph type="pic" sz="quarter" idx="42" hasCustomPrompt="1"/>
          </p:nvPr>
        </p:nvSpPr>
        <p:spPr>
          <a:xfrm>
            <a:off x="1776413"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19" name="Picture Placeholder 7">
            <a:extLst>
              <a:ext uri="{FF2B5EF4-FFF2-40B4-BE49-F238E27FC236}">
                <a16:creationId xmlns:a16="http://schemas.microsoft.com/office/drawing/2014/main" id="{4BACA9C0-1BEA-45B6-B97B-1B2726A99932}"/>
              </a:ext>
            </a:extLst>
          </p:cNvPr>
          <p:cNvSpPr>
            <a:spLocks noGrp="1"/>
          </p:cNvSpPr>
          <p:nvPr>
            <p:ph type="pic" sz="quarter" idx="43" hasCustomPrompt="1"/>
          </p:nvPr>
        </p:nvSpPr>
        <p:spPr>
          <a:xfrm>
            <a:off x="1776413"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0" name="Picture Placeholder 7">
            <a:extLst>
              <a:ext uri="{FF2B5EF4-FFF2-40B4-BE49-F238E27FC236}">
                <a16:creationId xmlns:a16="http://schemas.microsoft.com/office/drawing/2014/main" id="{B4BAF616-C850-41D6-8C43-7FD1D5B8CD91}"/>
              </a:ext>
            </a:extLst>
          </p:cNvPr>
          <p:cNvSpPr>
            <a:spLocks noGrp="1"/>
          </p:cNvSpPr>
          <p:nvPr>
            <p:ph type="pic" sz="quarter" idx="44" hasCustomPrompt="1"/>
          </p:nvPr>
        </p:nvSpPr>
        <p:spPr>
          <a:xfrm>
            <a:off x="1776413"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1" name="Picture Placeholder 7">
            <a:extLst>
              <a:ext uri="{FF2B5EF4-FFF2-40B4-BE49-F238E27FC236}">
                <a16:creationId xmlns:a16="http://schemas.microsoft.com/office/drawing/2014/main" id="{88F0158E-CBCA-4869-8486-9322C4DFDCF8}"/>
              </a:ext>
            </a:extLst>
          </p:cNvPr>
          <p:cNvSpPr>
            <a:spLocks noGrp="1"/>
          </p:cNvSpPr>
          <p:nvPr>
            <p:ph type="pic" sz="quarter" idx="45" hasCustomPrompt="1"/>
          </p:nvPr>
        </p:nvSpPr>
        <p:spPr>
          <a:xfrm>
            <a:off x="2903940"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4" name="Picture Placeholder 7">
            <a:extLst>
              <a:ext uri="{FF2B5EF4-FFF2-40B4-BE49-F238E27FC236}">
                <a16:creationId xmlns:a16="http://schemas.microsoft.com/office/drawing/2014/main" id="{252411A6-1F8F-4371-9D6C-8302B4D892D1}"/>
              </a:ext>
            </a:extLst>
          </p:cNvPr>
          <p:cNvSpPr>
            <a:spLocks noGrp="1"/>
          </p:cNvSpPr>
          <p:nvPr>
            <p:ph type="pic" sz="quarter" idx="47" hasCustomPrompt="1"/>
          </p:nvPr>
        </p:nvSpPr>
        <p:spPr>
          <a:xfrm>
            <a:off x="2903940"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5" name="Picture Placeholder 7">
            <a:extLst>
              <a:ext uri="{FF2B5EF4-FFF2-40B4-BE49-F238E27FC236}">
                <a16:creationId xmlns:a16="http://schemas.microsoft.com/office/drawing/2014/main" id="{F884E687-D636-4950-A4FA-FABD9B420B67}"/>
              </a:ext>
            </a:extLst>
          </p:cNvPr>
          <p:cNvSpPr>
            <a:spLocks noGrp="1"/>
          </p:cNvSpPr>
          <p:nvPr>
            <p:ph type="pic" sz="quarter" idx="48" hasCustomPrompt="1"/>
          </p:nvPr>
        </p:nvSpPr>
        <p:spPr>
          <a:xfrm>
            <a:off x="2903940"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6" name="Picture Placeholder 7">
            <a:extLst>
              <a:ext uri="{FF2B5EF4-FFF2-40B4-BE49-F238E27FC236}">
                <a16:creationId xmlns:a16="http://schemas.microsoft.com/office/drawing/2014/main" id="{25211E91-37CE-44C4-944F-DA668B8911A3}"/>
              </a:ext>
            </a:extLst>
          </p:cNvPr>
          <p:cNvSpPr>
            <a:spLocks noGrp="1"/>
          </p:cNvSpPr>
          <p:nvPr>
            <p:ph type="pic" sz="quarter" idx="49" hasCustomPrompt="1"/>
          </p:nvPr>
        </p:nvSpPr>
        <p:spPr>
          <a:xfrm>
            <a:off x="395645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7" name="Picture Placeholder 7">
            <a:extLst>
              <a:ext uri="{FF2B5EF4-FFF2-40B4-BE49-F238E27FC236}">
                <a16:creationId xmlns:a16="http://schemas.microsoft.com/office/drawing/2014/main" id="{A6CE1754-E53F-4CBC-BABF-1FC2FF30CA57}"/>
              </a:ext>
            </a:extLst>
          </p:cNvPr>
          <p:cNvSpPr>
            <a:spLocks noGrp="1"/>
          </p:cNvSpPr>
          <p:nvPr>
            <p:ph type="pic" sz="quarter" idx="50" hasCustomPrompt="1"/>
          </p:nvPr>
        </p:nvSpPr>
        <p:spPr>
          <a:xfrm>
            <a:off x="395645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8" name="Picture Placeholder 7">
            <a:extLst>
              <a:ext uri="{FF2B5EF4-FFF2-40B4-BE49-F238E27FC236}">
                <a16:creationId xmlns:a16="http://schemas.microsoft.com/office/drawing/2014/main" id="{DE5DAB2B-1496-456A-B7F6-CBF098873F21}"/>
              </a:ext>
            </a:extLst>
          </p:cNvPr>
          <p:cNvSpPr>
            <a:spLocks noGrp="1"/>
          </p:cNvSpPr>
          <p:nvPr>
            <p:ph type="pic" sz="quarter" idx="51" hasCustomPrompt="1"/>
          </p:nvPr>
        </p:nvSpPr>
        <p:spPr>
          <a:xfrm>
            <a:off x="395645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29" name="Picture Placeholder 7">
            <a:extLst>
              <a:ext uri="{FF2B5EF4-FFF2-40B4-BE49-F238E27FC236}">
                <a16:creationId xmlns:a16="http://schemas.microsoft.com/office/drawing/2014/main" id="{B6FF5CDC-E645-4EC1-B3F6-2FF486CD71A1}"/>
              </a:ext>
            </a:extLst>
          </p:cNvPr>
          <p:cNvSpPr>
            <a:spLocks noGrp="1"/>
          </p:cNvSpPr>
          <p:nvPr>
            <p:ph type="pic" sz="quarter" idx="52" hasCustomPrompt="1"/>
          </p:nvPr>
        </p:nvSpPr>
        <p:spPr>
          <a:xfrm>
            <a:off x="5066301"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2" name="Picture Placeholder 7">
            <a:extLst>
              <a:ext uri="{FF2B5EF4-FFF2-40B4-BE49-F238E27FC236}">
                <a16:creationId xmlns:a16="http://schemas.microsoft.com/office/drawing/2014/main" id="{B7989AAD-A6CD-4481-8EEF-71215CF0D97A}"/>
              </a:ext>
            </a:extLst>
          </p:cNvPr>
          <p:cNvSpPr>
            <a:spLocks noGrp="1"/>
          </p:cNvSpPr>
          <p:nvPr>
            <p:ph type="pic" sz="quarter" idx="54" hasCustomPrompt="1"/>
          </p:nvPr>
        </p:nvSpPr>
        <p:spPr>
          <a:xfrm>
            <a:off x="5066301"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3" name="Picture Placeholder 7">
            <a:extLst>
              <a:ext uri="{FF2B5EF4-FFF2-40B4-BE49-F238E27FC236}">
                <a16:creationId xmlns:a16="http://schemas.microsoft.com/office/drawing/2014/main" id="{997B3FB8-53DA-49C2-80AF-CE8D35DB1AD0}"/>
              </a:ext>
            </a:extLst>
          </p:cNvPr>
          <p:cNvSpPr>
            <a:spLocks noGrp="1"/>
          </p:cNvSpPr>
          <p:nvPr>
            <p:ph type="pic" sz="quarter" idx="55" hasCustomPrompt="1"/>
          </p:nvPr>
        </p:nvSpPr>
        <p:spPr>
          <a:xfrm>
            <a:off x="5066301"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4" name="Picture Placeholder 7">
            <a:extLst>
              <a:ext uri="{FF2B5EF4-FFF2-40B4-BE49-F238E27FC236}">
                <a16:creationId xmlns:a16="http://schemas.microsoft.com/office/drawing/2014/main" id="{E13A9400-CEDB-47F0-B6C8-5E981BC08E32}"/>
              </a:ext>
            </a:extLst>
          </p:cNvPr>
          <p:cNvSpPr>
            <a:spLocks noGrp="1"/>
          </p:cNvSpPr>
          <p:nvPr>
            <p:ph type="pic" sz="quarter" idx="56" hasCustomPrompt="1"/>
          </p:nvPr>
        </p:nvSpPr>
        <p:spPr>
          <a:xfrm>
            <a:off x="6118815"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5" name="Picture Placeholder 7">
            <a:extLst>
              <a:ext uri="{FF2B5EF4-FFF2-40B4-BE49-F238E27FC236}">
                <a16:creationId xmlns:a16="http://schemas.microsoft.com/office/drawing/2014/main" id="{AE74F63B-A0F3-403B-B4A0-3094C3A67A86}"/>
              </a:ext>
            </a:extLst>
          </p:cNvPr>
          <p:cNvSpPr>
            <a:spLocks noGrp="1"/>
          </p:cNvSpPr>
          <p:nvPr>
            <p:ph type="pic" sz="quarter" idx="57" hasCustomPrompt="1"/>
          </p:nvPr>
        </p:nvSpPr>
        <p:spPr>
          <a:xfrm>
            <a:off x="6118815"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6" name="Picture Placeholder 7">
            <a:extLst>
              <a:ext uri="{FF2B5EF4-FFF2-40B4-BE49-F238E27FC236}">
                <a16:creationId xmlns:a16="http://schemas.microsoft.com/office/drawing/2014/main" id="{639E1C11-9958-4DFD-AF31-8085628F0F4B}"/>
              </a:ext>
            </a:extLst>
          </p:cNvPr>
          <p:cNvSpPr>
            <a:spLocks noGrp="1"/>
          </p:cNvSpPr>
          <p:nvPr>
            <p:ph type="pic" sz="quarter" idx="58" hasCustomPrompt="1"/>
          </p:nvPr>
        </p:nvSpPr>
        <p:spPr>
          <a:xfrm>
            <a:off x="6118815"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37" name="Picture Placeholder 7">
            <a:extLst>
              <a:ext uri="{FF2B5EF4-FFF2-40B4-BE49-F238E27FC236}">
                <a16:creationId xmlns:a16="http://schemas.microsoft.com/office/drawing/2014/main" id="{DE6F33CD-DD81-45B7-86D1-FF7968011C3B}"/>
              </a:ext>
            </a:extLst>
          </p:cNvPr>
          <p:cNvSpPr>
            <a:spLocks noGrp="1"/>
          </p:cNvSpPr>
          <p:nvPr>
            <p:ph type="pic" sz="quarter" idx="59" hasCustomPrompt="1"/>
          </p:nvPr>
        </p:nvSpPr>
        <p:spPr>
          <a:xfrm>
            <a:off x="7238813"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0" name="Picture Placeholder 7">
            <a:extLst>
              <a:ext uri="{FF2B5EF4-FFF2-40B4-BE49-F238E27FC236}">
                <a16:creationId xmlns:a16="http://schemas.microsoft.com/office/drawing/2014/main" id="{F9804574-5F59-4BE4-91B8-A5A300957B3D}"/>
              </a:ext>
            </a:extLst>
          </p:cNvPr>
          <p:cNvSpPr>
            <a:spLocks noGrp="1"/>
          </p:cNvSpPr>
          <p:nvPr>
            <p:ph type="pic" sz="quarter" idx="61" hasCustomPrompt="1"/>
          </p:nvPr>
        </p:nvSpPr>
        <p:spPr>
          <a:xfrm>
            <a:off x="7238813"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1" name="Picture Placeholder 7">
            <a:extLst>
              <a:ext uri="{FF2B5EF4-FFF2-40B4-BE49-F238E27FC236}">
                <a16:creationId xmlns:a16="http://schemas.microsoft.com/office/drawing/2014/main" id="{988EED60-0B81-4E92-8F99-D3FDB0980FD4}"/>
              </a:ext>
            </a:extLst>
          </p:cNvPr>
          <p:cNvSpPr>
            <a:spLocks noGrp="1"/>
          </p:cNvSpPr>
          <p:nvPr>
            <p:ph type="pic" sz="quarter" idx="62" hasCustomPrompt="1"/>
          </p:nvPr>
        </p:nvSpPr>
        <p:spPr>
          <a:xfrm>
            <a:off x="7238813"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2" name="Picture Placeholder 7">
            <a:extLst>
              <a:ext uri="{FF2B5EF4-FFF2-40B4-BE49-F238E27FC236}">
                <a16:creationId xmlns:a16="http://schemas.microsoft.com/office/drawing/2014/main" id="{06863FED-B8A7-4807-9E20-BE46BD624018}"/>
              </a:ext>
            </a:extLst>
          </p:cNvPr>
          <p:cNvSpPr>
            <a:spLocks noGrp="1"/>
          </p:cNvSpPr>
          <p:nvPr>
            <p:ph type="pic" sz="quarter" idx="63" hasCustomPrompt="1"/>
          </p:nvPr>
        </p:nvSpPr>
        <p:spPr>
          <a:xfrm>
            <a:off x="8291327" y="282434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3" name="Picture Placeholder 7">
            <a:extLst>
              <a:ext uri="{FF2B5EF4-FFF2-40B4-BE49-F238E27FC236}">
                <a16:creationId xmlns:a16="http://schemas.microsoft.com/office/drawing/2014/main" id="{A3F3C1EA-87BB-4511-A20B-7334F0753108}"/>
              </a:ext>
            </a:extLst>
          </p:cNvPr>
          <p:cNvSpPr>
            <a:spLocks noGrp="1"/>
          </p:cNvSpPr>
          <p:nvPr>
            <p:ph type="pic" sz="quarter" idx="64" hasCustomPrompt="1"/>
          </p:nvPr>
        </p:nvSpPr>
        <p:spPr>
          <a:xfrm>
            <a:off x="8291327" y="2283003"/>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4" name="Picture Placeholder 7">
            <a:extLst>
              <a:ext uri="{FF2B5EF4-FFF2-40B4-BE49-F238E27FC236}">
                <a16:creationId xmlns:a16="http://schemas.microsoft.com/office/drawing/2014/main" id="{61516834-6F94-4D6D-A34D-C4BD5BFB8D02}"/>
              </a:ext>
            </a:extLst>
          </p:cNvPr>
          <p:cNvSpPr>
            <a:spLocks noGrp="1"/>
          </p:cNvSpPr>
          <p:nvPr>
            <p:ph type="pic" sz="quarter" idx="65" hasCustomPrompt="1"/>
          </p:nvPr>
        </p:nvSpPr>
        <p:spPr>
          <a:xfrm>
            <a:off x="8291327" y="336569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5" name="Picture Placeholder 7">
            <a:extLst>
              <a:ext uri="{FF2B5EF4-FFF2-40B4-BE49-F238E27FC236}">
                <a16:creationId xmlns:a16="http://schemas.microsoft.com/office/drawing/2014/main" id="{F46EDEFC-AEB6-4067-AD58-071506154268}"/>
              </a:ext>
            </a:extLst>
          </p:cNvPr>
          <p:cNvSpPr>
            <a:spLocks noGrp="1"/>
          </p:cNvSpPr>
          <p:nvPr>
            <p:ph type="pic" sz="quarter" idx="66" hasCustomPrompt="1"/>
          </p:nvPr>
        </p:nvSpPr>
        <p:spPr>
          <a:xfrm>
            <a:off x="9401174"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8" name="Picture Placeholder 7">
            <a:extLst>
              <a:ext uri="{FF2B5EF4-FFF2-40B4-BE49-F238E27FC236}">
                <a16:creationId xmlns:a16="http://schemas.microsoft.com/office/drawing/2014/main" id="{2EA4EA45-5CC8-484A-8327-2458C61CDAA0}"/>
              </a:ext>
            </a:extLst>
          </p:cNvPr>
          <p:cNvSpPr>
            <a:spLocks noGrp="1"/>
          </p:cNvSpPr>
          <p:nvPr>
            <p:ph type="pic" sz="quarter" idx="68" hasCustomPrompt="1"/>
          </p:nvPr>
        </p:nvSpPr>
        <p:spPr>
          <a:xfrm>
            <a:off x="9401174"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49" name="Picture Placeholder 7">
            <a:extLst>
              <a:ext uri="{FF2B5EF4-FFF2-40B4-BE49-F238E27FC236}">
                <a16:creationId xmlns:a16="http://schemas.microsoft.com/office/drawing/2014/main" id="{DB2EA5AA-3F4D-4D4C-9667-8C6A0B14F88C}"/>
              </a:ext>
            </a:extLst>
          </p:cNvPr>
          <p:cNvSpPr>
            <a:spLocks noGrp="1"/>
          </p:cNvSpPr>
          <p:nvPr>
            <p:ph type="pic" sz="quarter" idx="69" hasCustomPrompt="1"/>
          </p:nvPr>
        </p:nvSpPr>
        <p:spPr>
          <a:xfrm>
            <a:off x="9401174"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0" name="Picture Placeholder 7">
            <a:extLst>
              <a:ext uri="{FF2B5EF4-FFF2-40B4-BE49-F238E27FC236}">
                <a16:creationId xmlns:a16="http://schemas.microsoft.com/office/drawing/2014/main" id="{E870A326-4889-488E-9AD6-DA2B3AC906FC}"/>
              </a:ext>
            </a:extLst>
          </p:cNvPr>
          <p:cNvSpPr>
            <a:spLocks noGrp="1"/>
          </p:cNvSpPr>
          <p:nvPr>
            <p:ph type="pic" sz="quarter" idx="70" hasCustomPrompt="1"/>
          </p:nvPr>
        </p:nvSpPr>
        <p:spPr>
          <a:xfrm>
            <a:off x="10453688" y="2822765"/>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1" name="Picture Placeholder 7">
            <a:extLst>
              <a:ext uri="{FF2B5EF4-FFF2-40B4-BE49-F238E27FC236}">
                <a16:creationId xmlns:a16="http://schemas.microsoft.com/office/drawing/2014/main" id="{10BA71A1-6170-4063-9FA9-CE73DEA4CD15}"/>
              </a:ext>
            </a:extLst>
          </p:cNvPr>
          <p:cNvSpPr>
            <a:spLocks noGrp="1"/>
          </p:cNvSpPr>
          <p:nvPr>
            <p:ph type="pic" sz="quarter" idx="71" hasCustomPrompt="1"/>
          </p:nvPr>
        </p:nvSpPr>
        <p:spPr>
          <a:xfrm>
            <a:off x="10453688" y="2281419"/>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2" name="Picture Placeholder 7">
            <a:extLst>
              <a:ext uri="{FF2B5EF4-FFF2-40B4-BE49-F238E27FC236}">
                <a16:creationId xmlns:a16="http://schemas.microsoft.com/office/drawing/2014/main" id="{29F090CB-6841-4BE8-99D4-2863E38D8C90}"/>
              </a:ext>
            </a:extLst>
          </p:cNvPr>
          <p:cNvSpPr>
            <a:spLocks noGrp="1"/>
          </p:cNvSpPr>
          <p:nvPr>
            <p:ph type="pic" sz="quarter" idx="72" hasCustomPrompt="1"/>
          </p:nvPr>
        </p:nvSpPr>
        <p:spPr>
          <a:xfrm>
            <a:off x="10453688" y="3364111"/>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3" name="Picture Placeholder 7">
            <a:extLst>
              <a:ext uri="{FF2B5EF4-FFF2-40B4-BE49-F238E27FC236}">
                <a16:creationId xmlns:a16="http://schemas.microsoft.com/office/drawing/2014/main" id="{67374118-D3FF-49AD-92D2-90036CCC4C03}"/>
              </a:ext>
            </a:extLst>
          </p:cNvPr>
          <p:cNvSpPr>
            <a:spLocks noGrp="1"/>
          </p:cNvSpPr>
          <p:nvPr>
            <p:ph type="pic" sz="quarter" idx="73" hasCustomPrompt="1"/>
          </p:nvPr>
        </p:nvSpPr>
        <p:spPr>
          <a:xfrm>
            <a:off x="723899"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6" name="Picture Placeholder 7">
            <a:extLst>
              <a:ext uri="{FF2B5EF4-FFF2-40B4-BE49-F238E27FC236}">
                <a16:creationId xmlns:a16="http://schemas.microsoft.com/office/drawing/2014/main" id="{A574407E-16BD-44FA-A4B7-1F4466517296}"/>
              </a:ext>
            </a:extLst>
          </p:cNvPr>
          <p:cNvSpPr>
            <a:spLocks noGrp="1"/>
          </p:cNvSpPr>
          <p:nvPr>
            <p:ph type="pic" sz="quarter" idx="75" hasCustomPrompt="1"/>
          </p:nvPr>
        </p:nvSpPr>
        <p:spPr>
          <a:xfrm>
            <a:off x="723899"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7" name="Picture Placeholder 7">
            <a:extLst>
              <a:ext uri="{FF2B5EF4-FFF2-40B4-BE49-F238E27FC236}">
                <a16:creationId xmlns:a16="http://schemas.microsoft.com/office/drawing/2014/main" id="{384EBFE2-2AB8-46E7-AC37-4832F4791D00}"/>
              </a:ext>
            </a:extLst>
          </p:cNvPr>
          <p:cNvSpPr>
            <a:spLocks noGrp="1"/>
          </p:cNvSpPr>
          <p:nvPr>
            <p:ph type="pic" sz="quarter" idx="76" hasCustomPrompt="1"/>
          </p:nvPr>
        </p:nvSpPr>
        <p:spPr>
          <a:xfrm>
            <a:off x="723899"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8" name="Picture Placeholder 7">
            <a:extLst>
              <a:ext uri="{FF2B5EF4-FFF2-40B4-BE49-F238E27FC236}">
                <a16:creationId xmlns:a16="http://schemas.microsoft.com/office/drawing/2014/main" id="{E17EC2DC-2DEE-4BDD-9F9D-677E6CA5EF9C}"/>
              </a:ext>
            </a:extLst>
          </p:cNvPr>
          <p:cNvSpPr>
            <a:spLocks noGrp="1"/>
          </p:cNvSpPr>
          <p:nvPr>
            <p:ph type="pic" sz="quarter" idx="77" hasCustomPrompt="1"/>
          </p:nvPr>
        </p:nvSpPr>
        <p:spPr>
          <a:xfrm>
            <a:off x="1776413"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59" name="Picture Placeholder 7">
            <a:extLst>
              <a:ext uri="{FF2B5EF4-FFF2-40B4-BE49-F238E27FC236}">
                <a16:creationId xmlns:a16="http://schemas.microsoft.com/office/drawing/2014/main" id="{67E0EEAB-8C82-4303-9DDB-A2C732CDC532}"/>
              </a:ext>
            </a:extLst>
          </p:cNvPr>
          <p:cNvSpPr>
            <a:spLocks noGrp="1"/>
          </p:cNvSpPr>
          <p:nvPr>
            <p:ph type="pic" sz="quarter" idx="78" hasCustomPrompt="1"/>
          </p:nvPr>
        </p:nvSpPr>
        <p:spPr>
          <a:xfrm>
            <a:off x="1776413"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0" name="Picture Placeholder 7">
            <a:extLst>
              <a:ext uri="{FF2B5EF4-FFF2-40B4-BE49-F238E27FC236}">
                <a16:creationId xmlns:a16="http://schemas.microsoft.com/office/drawing/2014/main" id="{1F5D2354-0C9E-4E6F-A707-85462A837444}"/>
              </a:ext>
            </a:extLst>
          </p:cNvPr>
          <p:cNvSpPr>
            <a:spLocks noGrp="1"/>
          </p:cNvSpPr>
          <p:nvPr>
            <p:ph type="pic" sz="quarter" idx="79" hasCustomPrompt="1"/>
          </p:nvPr>
        </p:nvSpPr>
        <p:spPr>
          <a:xfrm>
            <a:off x="1776413"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1" name="Picture Placeholder 7">
            <a:extLst>
              <a:ext uri="{FF2B5EF4-FFF2-40B4-BE49-F238E27FC236}">
                <a16:creationId xmlns:a16="http://schemas.microsoft.com/office/drawing/2014/main" id="{E875C409-345F-419B-902F-68F9E78547A2}"/>
              </a:ext>
            </a:extLst>
          </p:cNvPr>
          <p:cNvSpPr>
            <a:spLocks noGrp="1"/>
          </p:cNvSpPr>
          <p:nvPr>
            <p:ph type="pic" sz="quarter" idx="80" hasCustomPrompt="1"/>
          </p:nvPr>
        </p:nvSpPr>
        <p:spPr>
          <a:xfrm>
            <a:off x="2903940"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4" name="Picture Placeholder 7">
            <a:extLst>
              <a:ext uri="{FF2B5EF4-FFF2-40B4-BE49-F238E27FC236}">
                <a16:creationId xmlns:a16="http://schemas.microsoft.com/office/drawing/2014/main" id="{2A0FB968-C9D6-4C8A-87B7-F393D33F3549}"/>
              </a:ext>
            </a:extLst>
          </p:cNvPr>
          <p:cNvSpPr>
            <a:spLocks noGrp="1"/>
          </p:cNvSpPr>
          <p:nvPr>
            <p:ph type="pic" sz="quarter" idx="82" hasCustomPrompt="1"/>
          </p:nvPr>
        </p:nvSpPr>
        <p:spPr>
          <a:xfrm>
            <a:off x="2903940"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5" name="Picture Placeholder 7">
            <a:extLst>
              <a:ext uri="{FF2B5EF4-FFF2-40B4-BE49-F238E27FC236}">
                <a16:creationId xmlns:a16="http://schemas.microsoft.com/office/drawing/2014/main" id="{6EAB9DD2-EB43-46AA-9BD0-CE0CB6971A84}"/>
              </a:ext>
            </a:extLst>
          </p:cNvPr>
          <p:cNvSpPr>
            <a:spLocks noGrp="1"/>
          </p:cNvSpPr>
          <p:nvPr>
            <p:ph type="pic" sz="quarter" idx="83" hasCustomPrompt="1"/>
          </p:nvPr>
        </p:nvSpPr>
        <p:spPr>
          <a:xfrm>
            <a:off x="2903940"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6" name="Picture Placeholder 7">
            <a:extLst>
              <a:ext uri="{FF2B5EF4-FFF2-40B4-BE49-F238E27FC236}">
                <a16:creationId xmlns:a16="http://schemas.microsoft.com/office/drawing/2014/main" id="{A5BC17D7-1130-4E3F-94FF-DF16C6B772D3}"/>
              </a:ext>
            </a:extLst>
          </p:cNvPr>
          <p:cNvSpPr>
            <a:spLocks noGrp="1"/>
          </p:cNvSpPr>
          <p:nvPr>
            <p:ph type="pic" sz="quarter" idx="84" hasCustomPrompt="1"/>
          </p:nvPr>
        </p:nvSpPr>
        <p:spPr>
          <a:xfrm>
            <a:off x="395645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7" name="Picture Placeholder 7">
            <a:extLst>
              <a:ext uri="{FF2B5EF4-FFF2-40B4-BE49-F238E27FC236}">
                <a16:creationId xmlns:a16="http://schemas.microsoft.com/office/drawing/2014/main" id="{E501811E-4A2D-43B6-BC13-3D13453D1F07}"/>
              </a:ext>
            </a:extLst>
          </p:cNvPr>
          <p:cNvSpPr>
            <a:spLocks noGrp="1"/>
          </p:cNvSpPr>
          <p:nvPr>
            <p:ph type="pic" sz="quarter" idx="85" hasCustomPrompt="1"/>
          </p:nvPr>
        </p:nvSpPr>
        <p:spPr>
          <a:xfrm>
            <a:off x="395645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8" name="Picture Placeholder 7">
            <a:extLst>
              <a:ext uri="{FF2B5EF4-FFF2-40B4-BE49-F238E27FC236}">
                <a16:creationId xmlns:a16="http://schemas.microsoft.com/office/drawing/2014/main" id="{EE7C5F7B-3CEF-4AE7-8614-9F516E2447D0}"/>
              </a:ext>
            </a:extLst>
          </p:cNvPr>
          <p:cNvSpPr>
            <a:spLocks noGrp="1"/>
          </p:cNvSpPr>
          <p:nvPr>
            <p:ph type="pic" sz="quarter" idx="86" hasCustomPrompt="1"/>
          </p:nvPr>
        </p:nvSpPr>
        <p:spPr>
          <a:xfrm>
            <a:off x="395645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69" name="Picture Placeholder 7">
            <a:extLst>
              <a:ext uri="{FF2B5EF4-FFF2-40B4-BE49-F238E27FC236}">
                <a16:creationId xmlns:a16="http://schemas.microsoft.com/office/drawing/2014/main" id="{AC5BCE60-B5EC-4334-A130-C4A89D74483D}"/>
              </a:ext>
            </a:extLst>
          </p:cNvPr>
          <p:cNvSpPr>
            <a:spLocks noGrp="1"/>
          </p:cNvSpPr>
          <p:nvPr>
            <p:ph type="pic" sz="quarter" idx="87" hasCustomPrompt="1"/>
          </p:nvPr>
        </p:nvSpPr>
        <p:spPr>
          <a:xfrm>
            <a:off x="5066301"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2" name="Picture Placeholder 7">
            <a:extLst>
              <a:ext uri="{FF2B5EF4-FFF2-40B4-BE49-F238E27FC236}">
                <a16:creationId xmlns:a16="http://schemas.microsoft.com/office/drawing/2014/main" id="{CC89D675-FBD0-4250-81E5-97BAF9E84D1C}"/>
              </a:ext>
            </a:extLst>
          </p:cNvPr>
          <p:cNvSpPr>
            <a:spLocks noGrp="1"/>
          </p:cNvSpPr>
          <p:nvPr>
            <p:ph type="pic" sz="quarter" idx="89" hasCustomPrompt="1"/>
          </p:nvPr>
        </p:nvSpPr>
        <p:spPr>
          <a:xfrm>
            <a:off x="5066301"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3" name="Picture Placeholder 7">
            <a:extLst>
              <a:ext uri="{FF2B5EF4-FFF2-40B4-BE49-F238E27FC236}">
                <a16:creationId xmlns:a16="http://schemas.microsoft.com/office/drawing/2014/main" id="{BE2166D8-BE90-45FC-9BE4-907C265847A7}"/>
              </a:ext>
            </a:extLst>
          </p:cNvPr>
          <p:cNvSpPr>
            <a:spLocks noGrp="1"/>
          </p:cNvSpPr>
          <p:nvPr>
            <p:ph type="pic" sz="quarter" idx="90" hasCustomPrompt="1"/>
          </p:nvPr>
        </p:nvSpPr>
        <p:spPr>
          <a:xfrm>
            <a:off x="5066301"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4" name="Picture Placeholder 7">
            <a:extLst>
              <a:ext uri="{FF2B5EF4-FFF2-40B4-BE49-F238E27FC236}">
                <a16:creationId xmlns:a16="http://schemas.microsoft.com/office/drawing/2014/main" id="{411B16AD-5900-4E29-A090-D241D2E382FC}"/>
              </a:ext>
            </a:extLst>
          </p:cNvPr>
          <p:cNvSpPr>
            <a:spLocks noGrp="1"/>
          </p:cNvSpPr>
          <p:nvPr>
            <p:ph type="pic" sz="quarter" idx="91" hasCustomPrompt="1"/>
          </p:nvPr>
        </p:nvSpPr>
        <p:spPr>
          <a:xfrm>
            <a:off x="6118815"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5" name="Picture Placeholder 7">
            <a:extLst>
              <a:ext uri="{FF2B5EF4-FFF2-40B4-BE49-F238E27FC236}">
                <a16:creationId xmlns:a16="http://schemas.microsoft.com/office/drawing/2014/main" id="{EFF00C51-93AA-4CAC-AEBA-2B34BEE78803}"/>
              </a:ext>
            </a:extLst>
          </p:cNvPr>
          <p:cNvSpPr>
            <a:spLocks noGrp="1"/>
          </p:cNvSpPr>
          <p:nvPr>
            <p:ph type="pic" sz="quarter" idx="92" hasCustomPrompt="1"/>
          </p:nvPr>
        </p:nvSpPr>
        <p:spPr>
          <a:xfrm>
            <a:off x="6118815"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6" name="Picture Placeholder 7">
            <a:extLst>
              <a:ext uri="{FF2B5EF4-FFF2-40B4-BE49-F238E27FC236}">
                <a16:creationId xmlns:a16="http://schemas.microsoft.com/office/drawing/2014/main" id="{2F628D3B-D39F-4DDC-A9B3-28ED38BC68B8}"/>
              </a:ext>
            </a:extLst>
          </p:cNvPr>
          <p:cNvSpPr>
            <a:spLocks noGrp="1"/>
          </p:cNvSpPr>
          <p:nvPr>
            <p:ph type="pic" sz="quarter" idx="93" hasCustomPrompt="1"/>
          </p:nvPr>
        </p:nvSpPr>
        <p:spPr>
          <a:xfrm>
            <a:off x="6118815"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77" name="Picture Placeholder 7">
            <a:extLst>
              <a:ext uri="{FF2B5EF4-FFF2-40B4-BE49-F238E27FC236}">
                <a16:creationId xmlns:a16="http://schemas.microsoft.com/office/drawing/2014/main" id="{4B1B291B-AA81-412F-96B6-174168A54E1A}"/>
              </a:ext>
            </a:extLst>
          </p:cNvPr>
          <p:cNvSpPr>
            <a:spLocks noGrp="1"/>
          </p:cNvSpPr>
          <p:nvPr>
            <p:ph type="pic" sz="quarter" idx="94" hasCustomPrompt="1"/>
          </p:nvPr>
        </p:nvSpPr>
        <p:spPr>
          <a:xfrm>
            <a:off x="7238813"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0" name="Picture Placeholder 7">
            <a:extLst>
              <a:ext uri="{FF2B5EF4-FFF2-40B4-BE49-F238E27FC236}">
                <a16:creationId xmlns:a16="http://schemas.microsoft.com/office/drawing/2014/main" id="{B065A9B3-6B30-41EA-A4E6-B0B6176E1013}"/>
              </a:ext>
            </a:extLst>
          </p:cNvPr>
          <p:cNvSpPr>
            <a:spLocks noGrp="1"/>
          </p:cNvSpPr>
          <p:nvPr>
            <p:ph type="pic" sz="quarter" idx="96" hasCustomPrompt="1"/>
          </p:nvPr>
        </p:nvSpPr>
        <p:spPr>
          <a:xfrm>
            <a:off x="7238813"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1" name="Picture Placeholder 7">
            <a:extLst>
              <a:ext uri="{FF2B5EF4-FFF2-40B4-BE49-F238E27FC236}">
                <a16:creationId xmlns:a16="http://schemas.microsoft.com/office/drawing/2014/main" id="{F15A7FBD-AE6D-46E2-93F6-2DCD41BC81B1}"/>
              </a:ext>
            </a:extLst>
          </p:cNvPr>
          <p:cNvSpPr>
            <a:spLocks noGrp="1"/>
          </p:cNvSpPr>
          <p:nvPr>
            <p:ph type="pic" sz="quarter" idx="97" hasCustomPrompt="1"/>
          </p:nvPr>
        </p:nvSpPr>
        <p:spPr>
          <a:xfrm>
            <a:off x="7238813"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2" name="Picture Placeholder 7">
            <a:extLst>
              <a:ext uri="{FF2B5EF4-FFF2-40B4-BE49-F238E27FC236}">
                <a16:creationId xmlns:a16="http://schemas.microsoft.com/office/drawing/2014/main" id="{3763B37E-0122-440D-A257-0530D00747E9}"/>
              </a:ext>
            </a:extLst>
          </p:cNvPr>
          <p:cNvSpPr>
            <a:spLocks noGrp="1"/>
          </p:cNvSpPr>
          <p:nvPr>
            <p:ph type="pic" sz="quarter" idx="98" hasCustomPrompt="1"/>
          </p:nvPr>
        </p:nvSpPr>
        <p:spPr>
          <a:xfrm>
            <a:off x="8291327" y="492153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3" name="Picture Placeholder 7">
            <a:extLst>
              <a:ext uri="{FF2B5EF4-FFF2-40B4-BE49-F238E27FC236}">
                <a16:creationId xmlns:a16="http://schemas.microsoft.com/office/drawing/2014/main" id="{9F6CC703-3DA0-49EA-900D-4C2217EA14F6}"/>
              </a:ext>
            </a:extLst>
          </p:cNvPr>
          <p:cNvSpPr>
            <a:spLocks noGrp="1"/>
          </p:cNvSpPr>
          <p:nvPr>
            <p:ph type="pic" sz="quarter" idx="99" hasCustomPrompt="1"/>
          </p:nvPr>
        </p:nvSpPr>
        <p:spPr>
          <a:xfrm>
            <a:off x="8291327" y="4380190"/>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4" name="Picture Placeholder 7">
            <a:extLst>
              <a:ext uri="{FF2B5EF4-FFF2-40B4-BE49-F238E27FC236}">
                <a16:creationId xmlns:a16="http://schemas.microsoft.com/office/drawing/2014/main" id="{065A87FF-C4D5-42E4-A64A-B2F285CA7DCC}"/>
              </a:ext>
            </a:extLst>
          </p:cNvPr>
          <p:cNvSpPr>
            <a:spLocks noGrp="1"/>
          </p:cNvSpPr>
          <p:nvPr>
            <p:ph type="pic" sz="quarter" idx="100" hasCustomPrompt="1"/>
          </p:nvPr>
        </p:nvSpPr>
        <p:spPr>
          <a:xfrm>
            <a:off x="8291327" y="546288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5" name="Picture Placeholder 7">
            <a:extLst>
              <a:ext uri="{FF2B5EF4-FFF2-40B4-BE49-F238E27FC236}">
                <a16:creationId xmlns:a16="http://schemas.microsoft.com/office/drawing/2014/main" id="{B294E5C0-3F30-4EB7-8EE2-84C090756918}"/>
              </a:ext>
            </a:extLst>
          </p:cNvPr>
          <p:cNvSpPr>
            <a:spLocks noGrp="1"/>
          </p:cNvSpPr>
          <p:nvPr>
            <p:ph type="pic" sz="quarter" idx="101" hasCustomPrompt="1"/>
          </p:nvPr>
        </p:nvSpPr>
        <p:spPr>
          <a:xfrm>
            <a:off x="9401174"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8" name="Picture Placeholder 7">
            <a:extLst>
              <a:ext uri="{FF2B5EF4-FFF2-40B4-BE49-F238E27FC236}">
                <a16:creationId xmlns:a16="http://schemas.microsoft.com/office/drawing/2014/main" id="{CFF55A76-6485-4A8C-87EC-E13ACE22ADA2}"/>
              </a:ext>
            </a:extLst>
          </p:cNvPr>
          <p:cNvSpPr>
            <a:spLocks noGrp="1"/>
          </p:cNvSpPr>
          <p:nvPr>
            <p:ph type="pic" sz="quarter" idx="103" hasCustomPrompt="1"/>
          </p:nvPr>
        </p:nvSpPr>
        <p:spPr>
          <a:xfrm>
            <a:off x="9401174"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89" name="Picture Placeholder 7">
            <a:extLst>
              <a:ext uri="{FF2B5EF4-FFF2-40B4-BE49-F238E27FC236}">
                <a16:creationId xmlns:a16="http://schemas.microsoft.com/office/drawing/2014/main" id="{C1D94771-0D06-45CC-89FB-E84B3B624F56}"/>
              </a:ext>
            </a:extLst>
          </p:cNvPr>
          <p:cNvSpPr>
            <a:spLocks noGrp="1"/>
          </p:cNvSpPr>
          <p:nvPr>
            <p:ph type="pic" sz="quarter" idx="104" hasCustomPrompt="1"/>
          </p:nvPr>
        </p:nvSpPr>
        <p:spPr>
          <a:xfrm>
            <a:off x="9401174"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0" name="Picture Placeholder 7">
            <a:extLst>
              <a:ext uri="{FF2B5EF4-FFF2-40B4-BE49-F238E27FC236}">
                <a16:creationId xmlns:a16="http://schemas.microsoft.com/office/drawing/2014/main" id="{1733FAFE-2A1F-4366-91B1-8A95B0D3ACD2}"/>
              </a:ext>
            </a:extLst>
          </p:cNvPr>
          <p:cNvSpPr>
            <a:spLocks noGrp="1"/>
          </p:cNvSpPr>
          <p:nvPr>
            <p:ph type="pic" sz="quarter" idx="105" hasCustomPrompt="1"/>
          </p:nvPr>
        </p:nvSpPr>
        <p:spPr>
          <a:xfrm>
            <a:off x="10453688" y="4919952"/>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1" name="Picture Placeholder 7">
            <a:extLst>
              <a:ext uri="{FF2B5EF4-FFF2-40B4-BE49-F238E27FC236}">
                <a16:creationId xmlns:a16="http://schemas.microsoft.com/office/drawing/2014/main" id="{E451F3D0-0FD4-4B31-99FF-5E3B2B5B887F}"/>
              </a:ext>
            </a:extLst>
          </p:cNvPr>
          <p:cNvSpPr>
            <a:spLocks noGrp="1"/>
          </p:cNvSpPr>
          <p:nvPr>
            <p:ph type="pic" sz="quarter" idx="106" hasCustomPrompt="1"/>
          </p:nvPr>
        </p:nvSpPr>
        <p:spPr>
          <a:xfrm>
            <a:off x="10453688" y="4378606"/>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
        <p:nvSpPr>
          <p:cNvPr id="192" name="Picture Placeholder 7">
            <a:extLst>
              <a:ext uri="{FF2B5EF4-FFF2-40B4-BE49-F238E27FC236}">
                <a16:creationId xmlns:a16="http://schemas.microsoft.com/office/drawing/2014/main" id="{2C453394-4784-4512-8B2C-E4009AFCB6DD}"/>
              </a:ext>
            </a:extLst>
          </p:cNvPr>
          <p:cNvSpPr>
            <a:spLocks noGrp="1"/>
          </p:cNvSpPr>
          <p:nvPr>
            <p:ph type="pic" sz="quarter" idx="107" hasCustomPrompt="1"/>
          </p:nvPr>
        </p:nvSpPr>
        <p:spPr>
          <a:xfrm>
            <a:off x="10453688" y="5461298"/>
            <a:ext cx="1014413" cy="519113"/>
          </a:xfrm>
          <a:solidFill>
            <a:schemeClr val="bg1">
              <a:lumMod val="95000"/>
            </a:schemeClr>
          </a:solidFill>
        </p:spPr>
        <p:txBody>
          <a:bodyPr anchor="ctr" anchorCtr="0">
            <a:normAutofit/>
          </a:bodyPr>
          <a:lstStyle>
            <a:lvl1pPr marL="0" indent="0" algn="ctr">
              <a:buNone/>
              <a:defRPr sz="800"/>
            </a:lvl1pPr>
          </a:lstStyle>
          <a:p>
            <a:r>
              <a:rPr lang="en-GB"/>
              <a:t>INSERT LOGO</a:t>
            </a:r>
          </a:p>
        </p:txBody>
      </p:sp>
    </p:spTree>
    <p:extLst>
      <p:ext uri="{BB962C8B-B14F-4D97-AF65-F5344CB8AC3E}">
        <p14:creationId xmlns:p14="http://schemas.microsoft.com/office/powerpoint/2010/main" val="2145470224"/>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The Fundamentals – A Quick Guide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557111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91786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Indi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005240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56E-0CEB-49C0-B24F-E719FC8C00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6C3A4-18C6-46F6-92F0-D1444D0F0CE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B142733-DC7B-48BD-8A70-ABA2DCABEB87}"/>
              </a:ext>
            </a:extLst>
          </p:cNvPr>
          <p:cNvSpPr>
            <a:spLocks noGrp="1"/>
          </p:cNvSpPr>
          <p:nvPr>
            <p:ph type="ftr" sz="quarter" idx="11"/>
          </p:nvPr>
        </p:nvSpPr>
        <p:spPr/>
        <p:txBody>
          <a:bodyPr/>
          <a:lstStyle/>
          <a:p>
            <a:r>
              <a:rPr lang="en-GB"/>
              <a:t>The Fundamentals – A Quick Guide</a:t>
            </a:r>
          </a:p>
        </p:txBody>
      </p:sp>
      <p:sp>
        <p:nvSpPr>
          <p:cNvPr id="5" name="Slide Number Placeholder 4">
            <a:extLst>
              <a:ext uri="{FF2B5EF4-FFF2-40B4-BE49-F238E27FC236}">
                <a16:creationId xmlns:a16="http://schemas.microsoft.com/office/drawing/2014/main" id="{7F49F615-2DEA-4CE1-9105-CCD23108F6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7" name="Text Placeholder 6">
            <a:extLst>
              <a:ext uri="{FF2B5EF4-FFF2-40B4-BE49-F238E27FC236}">
                <a16:creationId xmlns:a16="http://schemas.microsoft.com/office/drawing/2014/main" id="{3BC85205-6EFE-4059-9AEF-C6D621F7170D}"/>
              </a:ext>
            </a:extLst>
          </p:cNvPr>
          <p:cNvSpPr>
            <a:spLocks noGrp="1"/>
          </p:cNvSpPr>
          <p:nvPr>
            <p:ph type="body" sz="quarter" idx="13"/>
          </p:nvPr>
        </p:nvSpPr>
        <p:spPr>
          <a:xfrm>
            <a:off x="723900" y="1894523"/>
            <a:ext cx="5280025" cy="307777"/>
          </a:xfrm>
        </p:spPr>
        <p:txBody>
          <a:bodyPr>
            <a:spAutoFit/>
          </a:bodyPr>
          <a:lstStyle>
            <a:lvl1pPr marL="0" indent="0">
              <a:lnSpc>
                <a:spcPct val="100000"/>
              </a:lnSpc>
              <a:buNone/>
              <a:defRPr sz="2000"/>
            </a:lvl1pPr>
          </a:lstStyle>
          <a:p>
            <a:pPr lvl="0"/>
            <a:r>
              <a:rPr lang="en-US"/>
              <a:t>Click to edit Master text styles</a:t>
            </a:r>
          </a:p>
        </p:txBody>
      </p:sp>
    </p:spTree>
    <p:extLst>
      <p:ext uri="{BB962C8B-B14F-4D97-AF65-F5344CB8AC3E}">
        <p14:creationId xmlns:p14="http://schemas.microsoft.com/office/powerpoint/2010/main" val="631099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p>
            <a:r>
              <a:rPr lang="en-GB"/>
              <a:t>The Fundamentals – A Quick Guide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859863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Indig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2F734-D8D0-441B-B87A-814BF09BE9E4}"/>
              </a:ext>
            </a:extLst>
          </p:cNvPr>
          <p:cNvSpPr>
            <a:spLocks noGrp="1"/>
          </p:cNvSpPr>
          <p:nvPr>
            <p:ph type="dt" sz="half" idx="10"/>
          </p:nvPr>
        </p:nvSpPr>
        <p:spPr/>
        <p:txBody>
          <a:bodyPr/>
          <a:lstStyle>
            <a:lvl1pPr>
              <a:defRPr>
                <a:solidFill>
                  <a:schemeClr val="bg1"/>
                </a:solidFill>
              </a:defRPr>
            </a:lvl1pPr>
          </a:lstStyle>
          <a:p>
            <a:endParaRPr lang="en-GB"/>
          </a:p>
        </p:txBody>
      </p:sp>
      <p:sp>
        <p:nvSpPr>
          <p:cNvPr id="3" name="Footer Placeholder 2">
            <a:extLst>
              <a:ext uri="{FF2B5EF4-FFF2-40B4-BE49-F238E27FC236}">
                <a16:creationId xmlns:a16="http://schemas.microsoft.com/office/drawing/2014/main" id="{61C98E1F-7534-4075-9A8E-4D94AB1BFE3E}"/>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4" name="Slide Number Placeholder 3">
            <a:extLst>
              <a:ext uri="{FF2B5EF4-FFF2-40B4-BE49-F238E27FC236}">
                <a16:creationId xmlns:a16="http://schemas.microsoft.com/office/drawing/2014/main" id="{98DF8879-2FCA-49A9-A567-34D7DD07A75E}"/>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Tree>
    <p:extLst>
      <p:ext uri="{BB962C8B-B14F-4D97-AF65-F5344CB8AC3E}">
        <p14:creationId xmlns:p14="http://schemas.microsoft.com/office/powerpoint/2010/main" val="3628366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Indigo">
    <p:bg>
      <p:bgPr>
        <a:solidFill>
          <a:schemeClr val="accent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11" name="Picture 10">
            <a:extLst>
              <a:ext uri="{FF2B5EF4-FFF2-40B4-BE49-F238E27FC236}">
                <a16:creationId xmlns:a16="http://schemas.microsoft.com/office/drawing/2014/main" id="{3EFAFC4B-B82D-4698-95E4-9BBDBBA303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7581" y="-30162"/>
            <a:ext cx="994800" cy="457200"/>
          </a:xfrm>
          <a:prstGeom prst="rect">
            <a:avLst/>
          </a:prstGeom>
        </p:spPr>
      </p:pic>
    </p:spTree>
    <p:extLst>
      <p:ext uri="{BB962C8B-B14F-4D97-AF65-F5344CB8AC3E}">
        <p14:creationId xmlns:p14="http://schemas.microsoft.com/office/powerpoint/2010/main" val="3679951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Quote Indigo">
    <p:bg>
      <p:bgPr>
        <a:solidFill>
          <a:schemeClr val="accent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9124"/>
            <a:ext cx="7108825" cy="2160905"/>
          </a:xfrm>
          <a:ln>
            <a:noFill/>
          </a:ln>
        </p:spPr>
        <p:txBody>
          <a:bodyPr>
            <a:normAutofit/>
          </a:bodyPr>
          <a:lstStyle>
            <a:lvl1pPr marL="0" indent="0">
              <a:lnSpc>
                <a:spcPct val="100000"/>
              </a:lnSpc>
              <a:buNone/>
              <a:defRPr sz="2400">
                <a:solidFill>
                  <a:schemeClr val="bg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2" name="Date Placeholder 1">
            <a:extLst>
              <a:ext uri="{FF2B5EF4-FFF2-40B4-BE49-F238E27FC236}">
                <a16:creationId xmlns:a16="http://schemas.microsoft.com/office/drawing/2014/main" id="{D06FA6D7-655A-48B0-93FF-E7B4E5CC7D43}"/>
              </a:ext>
            </a:extLst>
          </p:cNvPr>
          <p:cNvSpPr>
            <a:spLocks noGrp="1"/>
          </p:cNvSpPr>
          <p:nvPr>
            <p:ph type="dt" sz="half" idx="11"/>
          </p:nvPr>
        </p:nvSpPr>
        <p:spPr>
          <a:xfrm>
            <a:off x="5039360" y="6373546"/>
            <a:ext cx="2281556" cy="219075"/>
          </a:xfrm>
        </p:spPr>
        <p:txBody>
          <a:bodyPr/>
          <a:lstStyle>
            <a:lvl1pPr>
              <a:defRPr>
                <a:solidFill>
                  <a:schemeClr val="bg1"/>
                </a:solidFill>
              </a:defRPr>
            </a:lvl1pPr>
          </a:lstStyle>
          <a:p>
            <a:endParaRPr lang="en-GB"/>
          </a:p>
        </p:txBody>
      </p:sp>
      <p:sp>
        <p:nvSpPr>
          <p:cNvPr id="13" name="Footer Placeholder 2">
            <a:extLst>
              <a:ext uri="{FF2B5EF4-FFF2-40B4-BE49-F238E27FC236}">
                <a16:creationId xmlns:a16="http://schemas.microsoft.com/office/drawing/2014/main" id="{E4CEE3E0-AA06-4986-B27E-5DD015E7443F}"/>
              </a:ext>
            </a:extLst>
          </p:cNvPr>
          <p:cNvSpPr>
            <a:spLocks noGrp="1"/>
          </p:cNvSpPr>
          <p:nvPr>
            <p:ph type="ftr" sz="quarter" idx="12"/>
          </p:nvPr>
        </p:nvSpPr>
        <p:spPr>
          <a:xfrm>
            <a:off x="723900" y="6373546"/>
            <a:ext cx="4114800" cy="219075"/>
          </a:xfrm>
        </p:spPr>
        <p:txBody>
          <a:bodyPr/>
          <a:lstStyle>
            <a:lvl1pPr>
              <a:defRPr>
                <a:solidFill>
                  <a:schemeClr val="bg1"/>
                </a:solidFill>
              </a:defRPr>
            </a:lvl1pPr>
          </a:lstStyle>
          <a:p>
            <a:r>
              <a:rPr lang="en-GB"/>
              <a:t>The Fundamentals – A Quick Guide</a:t>
            </a:r>
          </a:p>
        </p:txBody>
      </p:sp>
      <p:sp>
        <p:nvSpPr>
          <p:cNvPr id="14" name="Slide Number Placeholder 3">
            <a:extLst>
              <a:ext uri="{FF2B5EF4-FFF2-40B4-BE49-F238E27FC236}">
                <a16:creationId xmlns:a16="http://schemas.microsoft.com/office/drawing/2014/main" id="{000CB68B-2BBB-465A-9C84-1016360475DC}"/>
              </a:ext>
            </a:extLst>
          </p:cNvPr>
          <p:cNvSpPr>
            <a:spLocks noGrp="1"/>
          </p:cNvSpPr>
          <p:nvPr>
            <p:ph type="sldNum" sz="quarter" idx="13"/>
          </p:nvPr>
        </p:nvSpPr>
        <p:spPr>
          <a:xfrm>
            <a:off x="8732837" y="6373546"/>
            <a:ext cx="2727326" cy="219075"/>
          </a:xfrm>
        </p:spPr>
        <p:txBody>
          <a:bodyPr/>
          <a:lstStyle>
            <a:lvl1pPr>
              <a:defRPr>
                <a:solidFill>
                  <a:schemeClr val="bg1"/>
                </a:solidFill>
              </a:defRPr>
            </a:lvl1pPr>
          </a:lstStyle>
          <a:p>
            <a:fld id="{CD018B5B-3FD1-43B0-9C50-E33EBAC66E22}" type="slidenum">
              <a:rPr lang="en-GB" smtClean="0"/>
              <a:pPr/>
              <a:t>‹#›</a:t>
            </a:fld>
            <a:endParaRPr lang="en-GB"/>
          </a:p>
        </p:txBody>
      </p:sp>
      <p:pic>
        <p:nvPicPr>
          <p:cNvPr id="11" name="Picture 10">
            <a:extLst>
              <a:ext uri="{FF2B5EF4-FFF2-40B4-BE49-F238E27FC236}">
                <a16:creationId xmlns:a16="http://schemas.microsoft.com/office/drawing/2014/main" id="{3EFAFC4B-B82D-4698-95E4-9BBDBBA303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7581" y="-30162"/>
            <a:ext cx="994800" cy="457200"/>
          </a:xfrm>
          <a:prstGeom prst="rect">
            <a:avLst/>
          </a:prstGeom>
        </p:spPr>
      </p:pic>
    </p:spTree>
    <p:extLst>
      <p:ext uri="{BB962C8B-B14F-4D97-AF65-F5344CB8AC3E}">
        <p14:creationId xmlns:p14="http://schemas.microsoft.com/office/powerpoint/2010/main" val="344384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5BE37945-6951-4411-B0D3-B6F6C8E426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pic>
        <p:nvPicPr>
          <p:cNvPr id="12" name="Graphic 11">
            <a:extLst>
              <a:ext uri="{FF2B5EF4-FFF2-40B4-BE49-F238E27FC236}">
                <a16:creationId xmlns:a16="http://schemas.microsoft.com/office/drawing/2014/main" id="{8571171C-4D0B-42DC-9A34-06577613702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45757" r="46110"/>
          <a:stretch/>
        </p:blipFill>
        <p:spPr>
          <a:xfrm>
            <a:off x="5418000" y="0"/>
            <a:ext cx="6774000" cy="6818400"/>
          </a:xfrm>
          <a:prstGeom prst="rect">
            <a:avLst/>
          </a:prstGeom>
        </p:spPr>
      </p:pic>
    </p:spTree>
    <p:extLst>
      <p:ext uri="{BB962C8B-B14F-4D97-AF65-F5344CB8AC3E}">
        <p14:creationId xmlns:p14="http://schemas.microsoft.com/office/powerpoint/2010/main" val="2449746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Citrus">
    <p:bg>
      <p:bgPr>
        <a:solidFill>
          <a:schemeClr val="accent2"/>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ACCD25-3E07-4E76-90FC-EC507933207B}"/>
              </a:ext>
            </a:extLst>
          </p:cNvPr>
          <p:cNvSpPr/>
          <p:nvPr userDrawn="1"/>
        </p:nvSpPr>
        <p:spPr>
          <a:xfrm>
            <a:off x="3589020"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39A6B9-4F20-4833-A8A1-33B127F2B496}"/>
              </a:ext>
            </a:extLst>
          </p:cNvPr>
          <p:cNvSpPr/>
          <p:nvPr userDrawn="1"/>
        </p:nvSpPr>
        <p:spPr>
          <a:xfrm>
            <a:off x="3923983" y="1935163"/>
            <a:ext cx="259080" cy="259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825BD777-5F1D-4D48-87F1-1E9838627718}"/>
              </a:ext>
            </a:extLst>
          </p:cNvPr>
          <p:cNvSpPr>
            <a:spLocks noGrp="1"/>
          </p:cNvSpPr>
          <p:nvPr>
            <p:ph type="body" sz="quarter" idx="10"/>
          </p:nvPr>
        </p:nvSpPr>
        <p:spPr>
          <a:xfrm>
            <a:off x="4351338" y="1862351"/>
            <a:ext cx="7108825" cy="2160905"/>
          </a:xfrm>
          <a:ln>
            <a:noFill/>
          </a:ln>
        </p:spPr>
        <p:txBody>
          <a:bodyPr>
            <a:normAutofit/>
          </a:bodyPr>
          <a:lstStyle>
            <a:lvl1pPr marL="0" indent="0">
              <a:lnSpc>
                <a:spcPct val="100000"/>
              </a:lnSpc>
              <a:buNone/>
              <a:defRPr sz="2400">
                <a:solidFill>
                  <a:schemeClr val="accent1"/>
                </a:solidFill>
                <a:latin typeface="Aleo-Light" panose="020F030202020403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 name="Date Placeholder 1">
            <a:extLst>
              <a:ext uri="{FF2B5EF4-FFF2-40B4-BE49-F238E27FC236}">
                <a16:creationId xmlns:a16="http://schemas.microsoft.com/office/drawing/2014/main" id="{C44C83F2-C57E-49E0-A127-6D6F8A73BC25}"/>
              </a:ext>
            </a:extLst>
          </p:cNvPr>
          <p:cNvSpPr>
            <a:spLocks noGrp="1"/>
          </p:cNvSpPr>
          <p:nvPr>
            <p:ph type="dt" sz="half" idx="11"/>
          </p:nvPr>
        </p:nvSpPr>
        <p:spPr>
          <a:xfrm>
            <a:off x="5039360" y="6373546"/>
            <a:ext cx="2281556" cy="219075"/>
          </a:xfrm>
        </p:spPr>
        <p:txBody>
          <a:bodyPr/>
          <a:lstStyle/>
          <a:p>
            <a:endParaRPr lang="en-GB"/>
          </a:p>
        </p:txBody>
      </p:sp>
      <p:sp>
        <p:nvSpPr>
          <p:cNvPr id="9" name="Footer Placeholder 2">
            <a:extLst>
              <a:ext uri="{FF2B5EF4-FFF2-40B4-BE49-F238E27FC236}">
                <a16:creationId xmlns:a16="http://schemas.microsoft.com/office/drawing/2014/main" id="{91E4C2EB-BD7B-4C92-AB0D-6B00141015E9}"/>
              </a:ext>
            </a:extLst>
          </p:cNvPr>
          <p:cNvSpPr>
            <a:spLocks noGrp="1"/>
          </p:cNvSpPr>
          <p:nvPr>
            <p:ph type="ftr" sz="quarter" idx="12"/>
          </p:nvPr>
        </p:nvSpPr>
        <p:spPr>
          <a:xfrm>
            <a:off x="723900" y="6373546"/>
            <a:ext cx="4114800" cy="219075"/>
          </a:xfrm>
        </p:spPr>
        <p:txBody>
          <a:bodyPr/>
          <a:lstStyle/>
          <a:p>
            <a:r>
              <a:rPr lang="en-GB"/>
              <a:t>The Fundamentals – A Quick Guide</a:t>
            </a:r>
          </a:p>
        </p:txBody>
      </p:sp>
      <p:sp>
        <p:nvSpPr>
          <p:cNvPr id="12" name="Slide Number Placeholder 3">
            <a:extLst>
              <a:ext uri="{FF2B5EF4-FFF2-40B4-BE49-F238E27FC236}">
                <a16:creationId xmlns:a16="http://schemas.microsoft.com/office/drawing/2014/main" id="{F38AC1AE-3F5E-4BAC-A8EF-2DCB32313B3D}"/>
              </a:ext>
            </a:extLst>
          </p:cNvPr>
          <p:cNvSpPr>
            <a:spLocks noGrp="1"/>
          </p:cNvSpPr>
          <p:nvPr>
            <p:ph type="sldNum" sz="quarter" idx="13"/>
          </p:nvPr>
        </p:nvSpPr>
        <p:spPr>
          <a:xfrm>
            <a:off x="8732837" y="6373546"/>
            <a:ext cx="2727326" cy="219075"/>
          </a:xfrm>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132189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E979-986A-4373-A17B-5273B206B956}"/>
              </a:ext>
            </a:extLst>
          </p:cNvPr>
          <p:cNvSpPr>
            <a:spLocks noGrp="1"/>
          </p:cNvSpPr>
          <p:nvPr>
            <p:ph type="ctrTitle"/>
          </p:nvPr>
        </p:nvSpPr>
        <p:spPr>
          <a:xfrm>
            <a:off x="1143001" y="1402079"/>
            <a:ext cx="4450080" cy="1476811"/>
          </a:xfrm>
        </p:spPr>
        <p:txBody>
          <a:bodyPr anchor="b" anchorCtr="0">
            <a:normAutofit/>
          </a:bodyPr>
          <a:lstStyle>
            <a:lvl1pPr algn="l">
              <a:lnSpc>
                <a:spcPct val="100000"/>
              </a:lnSpc>
              <a:defRPr sz="3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FCB1753-EF1D-4D16-AF12-46E6403C4CD4}"/>
              </a:ext>
            </a:extLst>
          </p:cNvPr>
          <p:cNvSpPr>
            <a:spLocks noGrp="1"/>
          </p:cNvSpPr>
          <p:nvPr>
            <p:ph type="subTitle" idx="1"/>
          </p:nvPr>
        </p:nvSpPr>
        <p:spPr>
          <a:xfrm>
            <a:off x="1143001" y="3081238"/>
            <a:ext cx="4450080" cy="1655762"/>
          </a:xfrm>
        </p:spPr>
        <p:txBody>
          <a:bodyPr>
            <a:normAutofit/>
          </a:bodyPr>
          <a:lstStyle>
            <a:lvl1pPr marL="0" indent="0" algn="l">
              <a:lnSpc>
                <a:spcPct val="100000"/>
              </a:lnSpc>
              <a:buNone/>
              <a:defRPr sz="15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E4AFAD-5465-41FB-AF6B-161161025B9E}"/>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86AC4FD6-F7C0-4792-A8D1-D8B2100FDD39}"/>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FDE44A39-9B3D-4A23-9281-DA52E8E58BBB}"/>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12" name="Picture Placeholder 10">
            <a:extLst>
              <a:ext uri="{FF2B5EF4-FFF2-40B4-BE49-F238E27FC236}">
                <a16:creationId xmlns:a16="http://schemas.microsoft.com/office/drawing/2014/main" id="{5850D22F-F76F-450A-BA4F-FADB2BAD1B3B}"/>
              </a:ext>
            </a:extLst>
          </p:cNvPr>
          <p:cNvSpPr>
            <a:spLocks noGrp="1"/>
          </p:cNvSpPr>
          <p:nvPr>
            <p:ph type="pic" sz="quarter" idx="13" hasCustomPrompt="1"/>
          </p:nvPr>
        </p:nvSpPr>
        <p:spPr>
          <a:xfrm>
            <a:off x="5369985" y="556264"/>
            <a:ext cx="5679014" cy="5679436"/>
          </a:xfrm>
          <a:prstGeom prst="ellipse">
            <a:avLst/>
          </a:prstGeom>
          <a:solidFill>
            <a:schemeClr val="bg2"/>
          </a:solidFill>
          <a:ln>
            <a:noFill/>
          </a:ln>
        </p:spPr>
        <p:txBody>
          <a:bodyPr anchor="ctr" anchorCtr="0">
            <a:normAutofit/>
          </a:bodyPr>
          <a:lstStyle>
            <a:lvl1pPr marL="0" indent="0" algn="ctr">
              <a:buNone/>
              <a:defRPr sz="1500"/>
            </a:lvl1pPr>
          </a:lstStyle>
          <a:p>
            <a:r>
              <a:rPr lang="en-GB"/>
              <a:t>Click to add picture</a:t>
            </a:r>
          </a:p>
        </p:txBody>
      </p:sp>
      <p:pic>
        <p:nvPicPr>
          <p:cNvPr id="9" name="Picture 8">
            <a:extLst>
              <a:ext uri="{FF2B5EF4-FFF2-40B4-BE49-F238E27FC236}">
                <a16:creationId xmlns:a16="http://schemas.microsoft.com/office/drawing/2014/main" id="{C94E3FEC-0B7D-4EC6-9247-39104B8735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695" y="384072"/>
            <a:ext cx="1660611" cy="763200"/>
          </a:xfrm>
          <a:prstGeom prst="rect">
            <a:avLst/>
          </a:prstGeom>
        </p:spPr>
      </p:pic>
    </p:spTree>
    <p:extLst>
      <p:ext uri="{BB962C8B-B14F-4D97-AF65-F5344CB8AC3E}">
        <p14:creationId xmlns:p14="http://schemas.microsoft.com/office/powerpoint/2010/main" val="246954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p>
            <a:r>
              <a:rPr lang="en-GB"/>
              <a:t>The Fundamentals – A Quick Guide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3757"/>
            <a:ext cx="2370760" cy="393629"/>
          </a:xfrm>
        </p:spPr>
        <p:txBody>
          <a:bodyPr>
            <a:normAutofit/>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187"/>
            <a:ext cx="2698456" cy="393629"/>
          </a:xfrm>
        </p:spPr>
        <p:txBody>
          <a:bodyPr>
            <a:normAutofit/>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32731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resenter Indigo">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276E5B-AE3B-4DDE-9C1C-6DC0BEF523CC}"/>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B39176B-E25B-4E98-BE79-25441498E99F}"/>
              </a:ext>
            </a:extLst>
          </p:cNvPr>
          <p:cNvSpPr>
            <a:spLocks noGrp="1"/>
          </p:cNvSpPr>
          <p:nvPr>
            <p:ph type="ftr" sz="quarter" idx="11"/>
          </p:nvPr>
        </p:nvSpPr>
        <p:spPr/>
        <p:txBody>
          <a:bodyPr/>
          <a:lstStyle>
            <a:lvl1pPr>
              <a:defRPr>
                <a:solidFill>
                  <a:schemeClr val="bg1"/>
                </a:solidFill>
              </a:defRPr>
            </a:lvl1pPr>
          </a:lstStyle>
          <a:p>
            <a:r>
              <a:rPr lang="en-GB"/>
              <a:t>The Fundamentals – A Quick Guide</a:t>
            </a:r>
          </a:p>
        </p:txBody>
      </p:sp>
      <p:sp>
        <p:nvSpPr>
          <p:cNvPr id="5" name="Slide Number Placeholder 4">
            <a:extLst>
              <a:ext uri="{FF2B5EF4-FFF2-40B4-BE49-F238E27FC236}">
                <a16:creationId xmlns:a16="http://schemas.microsoft.com/office/drawing/2014/main" id="{24B5CC3D-11EE-44BA-817F-5C6ACB13CB04}"/>
              </a:ext>
            </a:extLst>
          </p:cNvPr>
          <p:cNvSpPr>
            <a:spLocks noGrp="1"/>
          </p:cNvSpPr>
          <p:nvPr>
            <p:ph type="sldNum" sz="quarter" idx="12"/>
          </p:nvPr>
        </p:nvSpPr>
        <p:spPr/>
        <p:txBody>
          <a:bodyPr/>
          <a:lstStyle>
            <a:lvl1pPr>
              <a:defRPr>
                <a:solidFill>
                  <a:schemeClr val="bg1"/>
                </a:solidFill>
              </a:defRPr>
            </a:lvl1pPr>
          </a:lstStyle>
          <a:p>
            <a:fld id="{CD018B5B-3FD1-43B0-9C50-E33EBAC66E22}" type="slidenum">
              <a:rPr lang="en-GB" smtClean="0"/>
              <a:pPr/>
              <a:t>‹#›</a:t>
            </a:fld>
            <a:endParaRPr lang="en-GB"/>
          </a:p>
        </p:txBody>
      </p:sp>
      <p:sp>
        <p:nvSpPr>
          <p:cNvPr id="8" name="Rectangle: Rounded Corners 7">
            <a:extLst>
              <a:ext uri="{FF2B5EF4-FFF2-40B4-BE49-F238E27FC236}">
                <a16:creationId xmlns:a16="http://schemas.microsoft.com/office/drawing/2014/main" id="{16EC6C8D-8AE1-4634-BEC3-93EF39F5A005}"/>
              </a:ext>
            </a:extLst>
          </p:cNvPr>
          <p:cNvSpPr/>
          <p:nvPr userDrawn="1"/>
        </p:nvSpPr>
        <p:spPr>
          <a:xfrm>
            <a:off x="2188621" y="16259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9" name="Text Placeholder 11">
            <a:extLst>
              <a:ext uri="{FF2B5EF4-FFF2-40B4-BE49-F238E27FC236}">
                <a16:creationId xmlns:a16="http://schemas.microsoft.com/office/drawing/2014/main" id="{A06DB222-BA1A-4AB4-8C2A-5B8E350FC900}"/>
              </a:ext>
            </a:extLst>
          </p:cNvPr>
          <p:cNvSpPr>
            <a:spLocks noGrp="1"/>
          </p:cNvSpPr>
          <p:nvPr>
            <p:ph type="body" sz="quarter" idx="14"/>
          </p:nvPr>
        </p:nvSpPr>
        <p:spPr>
          <a:xfrm>
            <a:off x="2471738" y="16557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0" name="Rectangle: Rounded Corners 9">
            <a:extLst>
              <a:ext uri="{FF2B5EF4-FFF2-40B4-BE49-F238E27FC236}">
                <a16:creationId xmlns:a16="http://schemas.microsoft.com/office/drawing/2014/main" id="{D00005AC-5F8F-46E9-AE1E-61581DE9011A}"/>
              </a:ext>
            </a:extLst>
          </p:cNvPr>
          <p:cNvSpPr/>
          <p:nvPr userDrawn="1"/>
        </p:nvSpPr>
        <p:spPr>
          <a:xfrm>
            <a:off x="723900" y="2857857"/>
            <a:ext cx="6091779" cy="1006820"/>
          </a:xfrm>
          <a:prstGeom prst="roundRect">
            <a:avLst>
              <a:gd name="adj" fmla="val 443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1" name="Text Placeholder 11">
            <a:extLst>
              <a:ext uri="{FF2B5EF4-FFF2-40B4-BE49-F238E27FC236}">
                <a16:creationId xmlns:a16="http://schemas.microsoft.com/office/drawing/2014/main" id="{10F708A8-785C-4015-8572-6420FFC67D0B}"/>
              </a:ext>
            </a:extLst>
          </p:cNvPr>
          <p:cNvSpPr>
            <a:spLocks noGrp="1"/>
          </p:cNvSpPr>
          <p:nvPr>
            <p:ph type="body" sz="quarter" idx="15"/>
          </p:nvPr>
        </p:nvSpPr>
        <p:spPr>
          <a:xfrm>
            <a:off x="1007017" y="2887680"/>
            <a:ext cx="5579316" cy="886214"/>
          </a:xfrm>
        </p:spPr>
        <p:txBody>
          <a:bodyPr anchor="ctr" anchorCtr="0">
            <a:normAutofit/>
          </a:bodyPr>
          <a:lstStyle>
            <a:lvl1pPr marL="0" indent="0" algn="l">
              <a:lnSpc>
                <a:spcPct val="100000"/>
              </a:lnSpc>
              <a:buNone/>
              <a:defRPr sz="6000">
                <a:solidFill>
                  <a:schemeClr val="bg1"/>
                </a:solidFill>
                <a:latin typeface="Aleo-Light" panose="020F0302020204030203" pitchFamily="34" charset="0"/>
              </a:defRPr>
            </a:lvl1pPr>
            <a:lvl2pPr>
              <a:defRPr sz="1500"/>
            </a:lvl2pPr>
            <a:lvl3pPr>
              <a:defRPr sz="1500"/>
            </a:lvl3pPr>
            <a:lvl4pPr>
              <a:defRPr sz="1500"/>
            </a:lvl4pPr>
            <a:lvl5pPr>
              <a:defRPr sz="1500"/>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B02AD007-6B62-4425-AFF5-A3E557BB251D}"/>
              </a:ext>
            </a:extLst>
          </p:cNvPr>
          <p:cNvSpPr/>
          <p:nvPr userDrawn="1"/>
        </p:nvSpPr>
        <p:spPr>
          <a:xfrm>
            <a:off x="6987110" y="4314914"/>
            <a:ext cx="2727327"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4" name="Text Placeholder 13">
            <a:extLst>
              <a:ext uri="{FF2B5EF4-FFF2-40B4-BE49-F238E27FC236}">
                <a16:creationId xmlns:a16="http://schemas.microsoft.com/office/drawing/2014/main" id="{17DE09F0-5DA3-4669-B646-A952B77E13B1}"/>
              </a:ext>
            </a:extLst>
          </p:cNvPr>
          <p:cNvSpPr>
            <a:spLocks noGrp="1"/>
          </p:cNvSpPr>
          <p:nvPr>
            <p:ph type="body" sz="quarter" idx="16"/>
          </p:nvPr>
        </p:nvSpPr>
        <p:spPr>
          <a:xfrm>
            <a:off x="7169480" y="4283757"/>
            <a:ext cx="2370760" cy="393629"/>
          </a:xfrm>
        </p:spPr>
        <p:txBody>
          <a:bodyPr>
            <a:normAutofit/>
          </a:bodyPr>
          <a:lstStyle>
            <a:lvl1pPr marL="0" indent="0">
              <a:buNone/>
              <a:defRPr sz="24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5" name="Rectangle: Rounded Corners 14">
            <a:extLst>
              <a:ext uri="{FF2B5EF4-FFF2-40B4-BE49-F238E27FC236}">
                <a16:creationId xmlns:a16="http://schemas.microsoft.com/office/drawing/2014/main" id="{59BF093E-B739-439C-98E5-6A4A6924A04A}"/>
              </a:ext>
            </a:extLst>
          </p:cNvPr>
          <p:cNvSpPr/>
          <p:nvPr userDrawn="1"/>
        </p:nvSpPr>
        <p:spPr>
          <a:xfrm>
            <a:off x="8355854" y="4882344"/>
            <a:ext cx="3104309" cy="4208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500">
              <a:solidFill>
                <a:schemeClr val="bg1"/>
              </a:solidFill>
            </a:endParaRPr>
          </a:p>
        </p:txBody>
      </p:sp>
      <p:sp>
        <p:nvSpPr>
          <p:cNvPr id="16" name="Text Placeholder 13">
            <a:extLst>
              <a:ext uri="{FF2B5EF4-FFF2-40B4-BE49-F238E27FC236}">
                <a16:creationId xmlns:a16="http://schemas.microsoft.com/office/drawing/2014/main" id="{F6A83882-0647-4E9B-83A1-733307A4B08A}"/>
              </a:ext>
            </a:extLst>
          </p:cNvPr>
          <p:cNvSpPr>
            <a:spLocks noGrp="1"/>
          </p:cNvSpPr>
          <p:nvPr>
            <p:ph type="body" sz="quarter" idx="17"/>
          </p:nvPr>
        </p:nvSpPr>
        <p:spPr>
          <a:xfrm>
            <a:off x="8538224" y="4851187"/>
            <a:ext cx="2698456" cy="393629"/>
          </a:xfrm>
        </p:spPr>
        <p:txBody>
          <a:bodyPr>
            <a:normAutofit/>
          </a:bodyPr>
          <a:lstStyle>
            <a:lvl1pPr marL="0" indent="0">
              <a:buNone/>
              <a:defRPr sz="24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Tree>
    <p:extLst>
      <p:ext uri="{BB962C8B-B14F-4D97-AF65-F5344CB8AC3E}">
        <p14:creationId xmlns:p14="http://schemas.microsoft.com/office/powerpoint/2010/main" val="210193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900" y="1848697"/>
            <a:ext cx="10736263" cy="4286991"/>
          </a:xfrm>
        </p:spPr>
        <p:txBody>
          <a:bodyPr/>
          <a:lstStyle>
            <a:lvl1pPr>
              <a:buClr>
                <a:schemeClr val="accent2"/>
              </a:buClr>
              <a:defRPr/>
            </a:lvl1pPr>
            <a:lvl2pPr marL="538163" indent="-271463">
              <a:buClr>
                <a:schemeClr val="accent2"/>
              </a:buClr>
              <a:defRPr/>
            </a:lvl2pPr>
            <a:lvl3pPr marL="804863" indent="-266700">
              <a:buClr>
                <a:schemeClr val="accent2"/>
              </a:buClr>
              <a:defRPr/>
            </a:lvl3pPr>
            <a:lvl4pPr marL="1076325" indent="-271463">
              <a:buClr>
                <a:schemeClr val="accent2"/>
              </a:buClr>
              <a:defRPr/>
            </a:lvl4pPr>
            <a:lvl5pPr marL="1343025" indent="-266700">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292440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
        <p:nvSpPr>
          <p:cNvPr id="10" name="Text Placeholder 9">
            <a:extLst>
              <a:ext uri="{FF2B5EF4-FFF2-40B4-BE49-F238E27FC236}">
                <a16:creationId xmlns:a16="http://schemas.microsoft.com/office/drawing/2014/main" id="{CA423077-22FD-483E-AF1C-8614FEFD47C5}"/>
              </a:ext>
            </a:extLst>
          </p:cNvPr>
          <p:cNvSpPr>
            <a:spLocks noGrp="1"/>
          </p:cNvSpPr>
          <p:nvPr>
            <p:ph type="body" sz="quarter" idx="13"/>
          </p:nvPr>
        </p:nvSpPr>
        <p:spPr>
          <a:xfrm>
            <a:off x="8001000" y="1898883"/>
            <a:ext cx="3459163" cy="307777"/>
          </a:xfrm>
        </p:spPr>
        <p:txBody>
          <a:bodyPr>
            <a:spAutoFit/>
          </a:bodyPr>
          <a:lstStyle>
            <a:lvl1pPr marL="0" indent="0">
              <a:lnSpc>
                <a:spcPct val="100000"/>
              </a:lnSpc>
              <a:buNone/>
              <a:defRPr sz="2000"/>
            </a:lvl1pPr>
            <a:lvl2pPr marL="180975" indent="-180975">
              <a:lnSpc>
                <a:spcPts val="1700"/>
              </a:lnSpc>
              <a:defRPr sz="1500"/>
            </a:lvl2pPr>
            <a:lvl3pPr marL="361950" indent="-180975">
              <a:lnSpc>
                <a:spcPts val="1700"/>
              </a:lnSpc>
              <a:defRPr sz="1500"/>
            </a:lvl3pPr>
            <a:lvl4pPr marL="542925" indent="-180975">
              <a:lnSpc>
                <a:spcPts val="1700"/>
              </a:lnSpc>
              <a:defRPr sz="1500"/>
            </a:lvl4pPr>
            <a:lvl5pPr marL="714375" indent="-171450">
              <a:lnSpc>
                <a:spcPts val="1700"/>
              </a:lnSpc>
              <a:defRPr sz="1500"/>
            </a:lvl5pPr>
          </a:lstStyle>
          <a:p>
            <a:pPr lvl="0"/>
            <a:r>
              <a:rPr lang="en-US"/>
              <a:t>Click to edit Master text styles</a:t>
            </a:r>
          </a:p>
        </p:txBody>
      </p:sp>
      <p:sp>
        <p:nvSpPr>
          <p:cNvPr id="13" name="Text Placeholder 12">
            <a:extLst>
              <a:ext uri="{FF2B5EF4-FFF2-40B4-BE49-F238E27FC236}">
                <a16:creationId xmlns:a16="http://schemas.microsoft.com/office/drawing/2014/main" id="{3EC05E4F-5428-44AF-A5CB-D9599516EB31}"/>
              </a:ext>
            </a:extLst>
          </p:cNvPr>
          <p:cNvSpPr>
            <a:spLocks noGrp="1"/>
          </p:cNvSpPr>
          <p:nvPr>
            <p:ph type="body" sz="quarter" idx="14"/>
          </p:nvPr>
        </p:nvSpPr>
        <p:spPr>
          <a:xfrm>
            <a:off x="8001000" y="2247900"/>
            <a:ext cx="3467100" cy="3735388"/>
          </a:xfrm>
        </p:spPr>
        <p:txBody>
          <a:bodyPr>
            <a:normAutofit/>
          </a:bodyPr>
          <a:lstStyle>
            <a:lvl1pPr marL="180975" indent="-180975">
              <a:lnSpc>
                <a:spcPts val="1800"/>
              </a:lnSpc>
              <a:buClr>
                <a:schemeClr val="accent2"/>
              </a:buClr>
              <a:defRPr sz="1500"/>
            </a:lvl1pPr>
            <a:lvl2pPr marL="361950" indent="-180975">
              <a:lnSpc>
                <a:spcPts val="1800"/>
              </a:lnSpc>
              <a:buClr>
                <a:schemeClr val="accent2"/>
              </a:buClr>
              <a:defRPr sz="1500"/>
            </a:lvl2pPr>
            <a:lvl3pPr marL="542925" indent="-180975">
              <a:lnSpc>
                <a:spcPts val="1800"/>
              </a:lnSpc>
              <a:buClr>
                <a:schemeClr val="accent2"/>
              </a:buClr>
              <a:defRPr sz="1500"/>
            </a:lvl3pPr>
            <a:lvl4pPr marL="714375" indent="-171450">
              <a:lnSpc>
                <a:spcPts val="1800"/>
              </a:lnSpc>
              <a:buClr>
                <a:schemeClr val="accent2"/>
              </a:buClr>
              <a:defRPr sz="1500"/>
            </a:lvl4pPr>
            <a:lvl5pPr marL="895350" indent="-180975">
              <a:lnSpc>
                <a:spcPts val="1800"/>
              </a:lnSpc>
              <a:buClr>
                <a:schemeClr val="accent2"/>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434150"/>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D9DD-3352-40AC-9E68-DE965A1581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3C5A11-273A-4DA9-9B84-3D4602336D70}"/>
              </a:ext>
            </a:extLst>
          </p:cNvPr>
          <p:cNvSpPr>
            <a:spLocks noGrp="1"/>
          </p:cNvSpPr>
          <p:nvPr>
            <p:ph idx="1"/>
          </p:nvPr>
        </p:nvSpPr>
        <p:spPr>
          <a:xfrm>
            <a:off x="723899" y="1890000"/>
            <a:ext cx="5868000" cy="4286991"/>
          </a:xfrm>
        </p:spPr>
        <p:txBody>
          <a:bodyPr/>
          <a:lstStyle>
            <a:lvl1pPr marL="0" indent="0">
              <a:lnSpc>
                <a:spcPct val="10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7B9BA025-7C27-4396-9399-509245594FD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E0BE742-4E65-4477-9CAA-20EC46E2945A}"/>
              </a:ext>
            </a:extLst>
          </p:cNvPr>
          <p:cNvSpPr>
            <a:spLocks noGrp="1"/>
          </p:cNvSpPr>
          <p:nvPr>
            <p:ph type="ftr" sz="quarter" idx="11"/>
          </p:nvPr>
        </p:nvSpPr>
        <p:spPr/>
        <p:txBody>
          <a:bodyPr/>
          <a:lstStyle/>
          <a:p>
            <a:r>
              <a:rPr lang="en-GB"/>
              <a:t>The Fundamentals – A Quick Guide</a:t>
            </a:r>
          </a:p>
        </p:txBody>
      </p:sp>
      <p:sp>
        <p:nvSpPr>
          <p:cNvPr id="6" name="Slide Number Placeholder 5">
            <a:extLst>
              <a:ext uri="{FF2B5EF4-FFF2-40B4-BE49-F238E27FC236}">
                <a16:creationId xmlns:a16="http://schemas.microsoft.com/office/drawing/2014/main" id="{9D7DEE7C-9533-4B99-BD73-958D3AEC7818}"/>
              </a:ext>
            </a:extLst>
          </p:cNvPr>
          <p:cNvSpPr>
            <a:spLocks noGrp="1"/>
          </p:cNvSpPr>
          <p:nvPr>
            <p:ph type="sldNum" sz="quarter" idx="12"/>
          </p:nvPr>
        </p:nvSpPr>
        <p:spPr/>
        <p:txBody>
          <a:bodyPr/>
          <a:lstStyle/>
          <a:p>
            <a:fld id="{CD018B5B-3FD1-43B0-9C50-E33EBAC66E22}" type="slidenum">
              <a:rPr lang="en-GB" smtClean="0"/>
              <a:t>‹#›</a:t>
            </a:fld>
            <a:endParaRPr lang="en-GB"/>
          </a:p>
        </p:txBody>
      </p:sp>
    </p:spTree>
    <p:extLst>
      <p:ext uri="{BB962C8B-B14F-4D97-AF65-F5344CB8AC3E}">
        <p14:creationId xmlns:p14="http://schemas.microsoft.com/office/powerpoint/2010/main" val="3813022942"/>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31F22E-4D0B-43FE-A471-7BC87D635360}"/>
              </a:ext>
            </a:extLst>
          </p:cNvPr>
          <p:cNvSpPr/>
          <p:nvPr userDrawn="1"/>
        </p:nvSpPr>
        <p:spPr>
          <a:xfrm>
            <a:off x="0" y="0"/>
            <a:ext cx="12192000" cy="427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51CFB181-8350-4020-BA93-F545A81428CF}"/>
              </a:ext>
            </a:extLst>
          </p:cNvPr>
          <p:cNvSpPr>
            <a:spLocks noGrp="1"/>
          </p:cNvSpPr>
          <p:nvPr>
            <p:ph type="title"/>
          </p:nvPr>
        </p:nvSpPr>
        <p:spPr>
          <a:xfrm>
            <a:off x="723900" y="627484"/>
            <a:ext cx="10736263" cy="96678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EBCFD-3D69-44FE-BA9C-BCDEA0EDAC90}"/>
              </a:ext>
            </a:extLst>
          </p:cNvPr>
          <p:cNvSpPr>
            <a:spLocks noGrp="1"/>
          </p:cNvSpPr>
          <p:nvPr>
            <p:ph type="body" idx="1"/>
          </p:nvPr>
        </p:nvSpPr>
        <p:spPr>
          <a:xfrm>
            <a:off x="723900" y="1848697"/>
            <a:ext cx="10736263" cy="428699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F9687-F7D1-4816-8FBD-E090CB897D3B}"/>
              </a:ext>
            </a:extLst>
          </p:cNvPr>
          <p:cNvSpPr>
            <a:spLocks noGrp="1"/>
          </p:cNvSpPr>
          <p:nvPr>
            <p:ph type="dt" sz="half" idx="2"/>
          </p:nvPr>
        </p:nvSpPr>
        <p:spPr>
          <a:xfrm>
            <a:off x="5039360" y="6373546"/>
            <a:ext cx="2281556" cy="219075"/>
          </a:xfrm>
          <a:prstGeom prst="rect">
            <a:avLst/>
          </a:prstGeom>
        </p:spPr>
        <p:txBody>
          <a:bodyPr vert="horz" lIns="0" tIns="0" rIns="0" bIns="0" rtlCol="0" anchor="t" anchorCtr="0"/>
          <a:lstStyle>
            <a:lvl1pPr algn="ctr">
              <a:defRPr sz="1100">
                <a:solidFill>
                  <a:schemeClr val="accent1"/>
                </a:solidFill>
              </a:defRPr>
            </a:lvl1pPr>
          </a:lstStyle>
          <a:p>
            <a:endParaRPr lang="en-GB"/>
          </a:p>
        </p:txBody>
      </p:sp>
      <p:sp>
        <p:nvSpPr>
          <p:cNvPr id="5" name="Footer Placeholder 4">
            <a:extLst>
              <a:ext uri="{FF2B5EF4-FFF2-40B4-BE49-F238E27FC236}">
                <a16:creationId xmlns:a16="http://schemas.microsoft.com/office/drawing/2014/main" id="{F20B4039-8DCD-4B49-8AA5-767600B96C4D}"/>
              </a:ext>
            </a:extLst>
          </p:cNvPr>
          <p:cNvSpPr>
            <a:spLocks noGrp="1"/>
          </p:cNvSpPr>
          <p:nvPr>
            <p:ph type="ftr" sz="quarter" idx="3"/>
          </p:nvPr>
        </p:nvSpPr>
        <p:spPr>
          <a:xfrm>
            <a:off x="723900" y="6373546"/>
            <a:ext cx="4114800" cy="219075"/>
          </a:xfrm>
          <a:prstGeom prst="rect">
            <a:avLst/>
          </a:prstGeom>
        </p:spPr>
        <p:txBody>
          <a:bodyPr vert="horz" lIns="0" tIns="0" rIns="0" bIns="0" rtlCol="0" anchor="t" anchorCtr="0"/>
          <a:lstStyle>
            <a:lvl1pPr algn="l">
              <a:defRPr sz="1100">
                <a:solidFill>
                  <a:schemeClr val="accent1"/>
                </a:solidFill>
              </a:defRPr>
            </a:lvl1pPr>
          </a:lstStyle>
          <a:p>
            <a:r>
              <a:rPr lang="en-GB"/>
              <a:t>The Fundamentals – A Quick Guide</a:t>
            </a:r>
          </a:p>
        </p:txBody>
      </p:sp>
      <p:sp>
        <p:nvSpPr>
          <p:cNvPr id="6" name="Slide Number Placeholder 5">
            <a:extLst>
              <a:ext uri="{FF2B5EF4-FFF2-40B4-BE49-F238E27FC236}">
                <a16:creationId xmlns:a16="http://schemas.microsoft.com/office/drawing/2014/main" id="{3F5FE9F8-BF5F-4CA5-A6C2-1E0E8C766810}"/>
              </a:ext>
            </a:extLst>
          </p:cNvPr>
          <p:cNvSpPr>
            <a:spLocks noGrp="1"/>
          </p:cNvSpPr>
          <p:nvPr>
            <p:ph type="sldNum" sz="quarter" idx="4"/>
          </p:nvPr>
        </p:nvSpPr>
        <p:spPr>
          <a:xfrm>
            <a:off x="8732837" y="6373546"/>
            <a:ext cx="2727326" cy="219075"/>
          </a:xfrm>
          <a:prstGeom prst="rect">
            <a:avLst/>
          </a:prstGeom>
        </p:spPr>
        <p:txBody>
          <a:bodyPr vert="horz" lIns="0" tIns="0" rIns="0" bIns="0" rtlCol="0" anchor="t" anchorCtr="0"/>
          <a:lstStyle>
            <a:lvl1pPr algn="r">
              <a:defRPr sz="1100">
                <a:solidFill>
                  <a:schemeClr val="accent1"/>
                </a:solidFill>
              </a:defRPr>
            </a:lvl1pPr>
          </a:lstStyle>
          <a:p>
            <a:fld id="{CD018B5B-3FD1-43B0-9C50-E33EBAC66E22}" type="slidenum">
              <a:rPr lang="en-GB" smtClean="0"/>
              <a:pPr/>
              <a:t>‹#›</a:t>
            </a:fld>
            <a:endParaRPr lang="en-GB"/>
          </a:p>
        </p:txBody>
      </p:sp>
      <p:pic>
        <p:nvPicPr>
          <p:cNvPr id="10" name="Picture 9">
            <a:extLst>
              <a:ext uri="{FF2B5EF4-FFF2-40B4-BE49-F238E27FC236}">
                <a16:creationId xmlns:a16="http://schemas.microsoft.com/office/drawing/2014/main" id="{2B11AC3C-15B1-4D4E-AB52-58E50B4C101D}"/>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147581" y="-30162"/>
            <a:ext cx="994800" cy="457200"/>
          </a:xfrm>
          <a:prstGeom prst="rect">
            <a:avLst/>
          </a:prstGeom>
        </p:spPr>
      </p:pic>
    </p:spTree>
    <p:extLst>
      <p:ext uri="{BB962C8B-B14F-4D97-AF65-F5344CB8AC3E}">
        <p14:creationId xmlns:p14="http://schemas.microsoft.com/office/powerpoint/2010/main" val="772237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8" r:id="rId6"/>
    <p:sldLayoutId id="2147483697" r:id="rId7"/>
    <p:sldLayoutId id="2147483699"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91" r:id="rId20"/>
    <p:sldLayoutId id="2147483692" r:id="rId21"/>
    <p:sldLayoutId id="2147483695" r:id="rId22"/>
    <p:sldLayoutId id="2147483694" r:id="rId23"/>
    <p:sldLayoutId id="2147483696" r:id="rId24"/>
    <p:sldLayoutId id="2147483693" r:id="rId25"/>
    <p:sldLayoutId id="2147483700" r:id="rId26"/>
    <p:sldLayoutId id="2147483701" r:id="rId27"/>
    <p:sldLayoutId id="2147483688" r:id="rId28"/>
    <p:sldLayoutId id="2147483689" r:id="rId29"/>
    <p:sldLayoutId id="2147483690" r:id="rId30"/>
  </p:sldLayoutIdLst>
  <p:hf sldNum="0" hdr="0" ftr="0" dt="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6858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11430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6002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20574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1">
          <p15:clr>
            <a:srgbClr val="F26B43"/>
          </p15:clr>
        </p15:guide>
        <p15:guide id="2" pos="1488">
          <p15:clr>
            <a:srgbClr val="F26B43"/>
          </p15:clr>
        </p15:guide>
        <p15:guide id="3" pos="1598">
          <p15:clr>
            <a:srgbClr val="F26B43"/>
          </p15:clr>
        </p15:guide>
        <p15:guide id="4" pos="2635">
          <p15:clr>
            <a:srgbClr val="F26B43"/>
          </p15:clr>
        </p15:guide>
        <p15:guide id="5" pos="2741">
          <p15:clr>
            <a:srgbClr val="F26B43"/>
          </p15:clr>
        </p15:guide>
        <p15:guide id="6" pos="3782">
          <p15:clr>
            <a:srgbClr val="F26B43"/>
          </p15:clr>
        </p15:guide>
        <p15:guide id="7" pos="3893">
          <p15:clr>
            <a:srgbClr val="F26B43"/>
          </p15:clr>
        </p15:guide>
        <p15:guide id="8" pos="4930">
          <p15:clr>
            <a:srgbClr val="F26B43"/>
          </p15:clr>
        </p15:guide>
        <p15:guide id="9" pos="5040">
          <p15:clr>
            <a:srgbClr val="F26B43"/>
          </p15:clr>
        </p15:guide>
        <p15:guide id="10" pos="6082">
          <p15:clr>
            <a:srgbClr val="F26B43"/>
          </p15:clr>
        </p15:guide>
        <p15:guide id="11" pos="6192">
          <p15:clr>
            <a:srgbClr val="F26B43"/>
          </p15:clr>
        </p15:guide>
        <p15:guide id="12" pos="7219">
          <p15:clr>
            <a:srgbClr val="F26B43"/>
          </p15:clr>
        </p15:guide>
        <p15:guide id="13" orient="horz" pos="2513">
          <p15:clr>
            <a:srgbClr val="F26B43"/>
          </p15:clr>
        </p15:guide>
        <p15:guide id="14" orient="horz" pos="456">
          <p15:clr>
            <a:srgbClr val="F26B43"/>
          </p15:clr>
        </p15:guide>
        <p15:guide id="15" orient="horz" pos="1219">
          <p15:clr>
            <a:srgbClr val="F26B43"/>
          </p15:clr>
        </p15:guide>
        <p15:guide id="17" orient="horz" pos="269">
          <p15:clr>
            <a:srgbClr val="F26B43"/>
          </p15:clr>
        </p15:guide>
        <p15:guide id="18" orient="horz" pos="38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43_6B26CDF.xml"/><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6116" y="1136701"/>
            <a:ext cx="4450080" cy="1476811"/>
          </a:xfrm>
        </p:spPr>
        <p:txBody>
          <a:bodyPr>
            <a:normAutofit fontScale="90000"/>
          </a:bodyPr>
          <a:lstStyle/>
          <a:p>
            <a:r>
              <a:rPr lang="en-GB"/>
              <a:t>Exhibitor Sustainability Checklist </a:t>
            </a:r>
          </a:p>
        </p:txBody>
      </p:sp>
      <p:sp>
        <p:nvSpPr>
          <p:cNvPr id="5" name="Subtitle 4"/>
          <p:cNvSpPr>
            <a:spLocks noGrp="1"/>
          </p:cNvSpPr>
          <p:nvPr>
            <p:ph type="subTitle" idx="1"/>
          </p:nvPr>
        </p:nvSpPr>
        <p:spPr>
          <a:xfrm>
            <a:off x="806116" y="2840606"/>
            <a:ext cx="4672263" cy="3427886"/>
          </a:xfrm>
        </p:spPr>
        <p:txBody>
          <a:bodyPr>
            <a:normAutofit fontScale="92500" lnSpcReduction="20000"/>
          </a:bodyPr>
          <a:lstStyle/>
          <a:p>
            <a:r>
              <a:rPr lang="en-GB">
                <a:solidFill>
                  <a:schemeClr val="bg1"/>
                </a:solidFill>
              </a:rPr>
              <a:t>We aim for all of our events to be run in an environmentally and socially responsible way whilst seeking to inspire sustainable development in our markets. </a:t>
            </a:r>
          </a:p>
          <a:p>
            <a:endParaRPr lang="en-GB">
              <a:solidFill>
                <a:schemeClr val="bg1"/>
              </a:solidFill>
            </a:endParaRPr>
          </a:p>
          <a:p>
            <a:r>
              <a:rPr lang="en-GB">
                <a:solidFill>
                  <a:schemeClr val="bg1"/>
                </a:solidFill>
              </a:rPr>
              <a:t>We do this not only because more than 80% of our attendees tell us that they care that our events are run in a responsible manner, but because it is the right thing to do for our customers, colleagues, and the communities we serve. </a:t>
            </a:r>
          </a:p>
          <a:p>
            <a:r>
              <a:rPr lang="en-GB">
                <a:solidFill>
                  <a:schemeClr val="bg1"/>
                </a:solidFill>
              </a:rPr>
              <a:t> </a:t>
            </a:r>
          </a:p>
          <a:p>
            <a:r>
              <a:rPr lang="en-GB">
                <a:solidFill>
                  <a:schemeClr val="bg1"/>
                </a:solidFill>
              </a:rPr>
              <a:t>We would like to encourage you to join our sustainability efforts by completing the 10 point checklist enclosed in this document.</a:t>
            </a:r>
          </a:p>
          <a:p>
            <a:r>
              <a:rPr lang="en-GB">
                <a:solidFill>
                  <a:schemeClr val="bg1"/>
                </a:solidFill>
              </a:rPr>
              <a:t> </a:t>
            </a:r>
          </a:p>
          <a:p>
            <a:r>
              <a:rPr lang="en-GB">
                <a:solidFill>
                  <a:schemeClr val="bg1"/>
                </a:solidFill>
              </a:rPr>
              <a:t>By working together, we can make the event more memorable, meet our audience’s expectations and reduce wasted time, resources, and costs.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7733" y="-168442"/>
            <a:ext cx="7045036" cy="6858000"/>
          </a:xfrm>
          <a:prstGeom prst="rect">
            <a:avLst/>
          </a:prstGeom>
        </p:spPr>
      </p:pic>
      <p:sp>
        <p:nvSpPr>
          <p:cNvPr id="2" name="TextBox 1"/>
          <p:cNvSpPr txBox="1"/>
          <p:nvPr/>
        </p:nvSpPr>
        <p:spPr>
          <a:xfrm>
            <a:off x="11631828" y="6417276"/>
            <a:ext cx="498653" cy="261610"/>
          </a:xfrm>
          <a:prstGeom prst="rect">
            <a:avLst/>
          </a:prstGeom>
          <a:noFill/>
        </p:spPr>
        <p:txBody>
          <a:bodyPr wrap="square" rtlCol="0">
            <a:spAutoFit/>
          </a:bodyPr>
          <a:lstStyle/>
          <a:p>
            <a:r>
              <a:rPr lang="en-GB" sz="800">
                <a:solidFill>
                  <a:schemeClr val="bg1"/>
                </a:solidFill>
              </a:rPr>
              <a:t>v1.0</a:t>
            </a:r>
            <a:r>
              <a:rPr lang="en-GB" sz="1100"/>
              <a:t> </a:t>
            </a:r>
          </a:p>
        </p:txBody>
      </p:sp>
    </p:spTree>
    <p:extLst>
      <p:ext uri="{BB962C8B-B14F-4D97-AF65-F5344CB8AC3E}">
        <p14:creationId xmlns:p14="http://schemas.microsoft.com/office/powerpoint/2010/main" val="416627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0768667" y="896242"/>
            <a:ext cx="1423334" cy="707497"/>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US" sz="1200">
              <a:solidFill>
                <a:schemeClr val="bg1"/>
              </a:solidFill>
            </a:endParaRPr>
          </a:p>
        </p:txBody>
      </p:sp>
      <p:sp>
        <p:nvSpPr>
          <p:cNvPr id="2" name="Title 1">
            <a:extLst>
              <a:ext uri="{FF2B5EF4-FFF2-40B4-BE49-F238E27FC236}">
                <a16:creationId xmlns:a16="http://schemas.microsoft.com/office/drawing/2014/main" id="{C721C07E-F603-4A1E-B591-E9B1103C8126}"/>
              </a:ext>
            </a:extLst>
          </p:cNvPr>
          <p:cNvSpPr>
            <a:spLocks noGrp="1"/>
          </p:cNvSpPr>
          <p:nvPr>
            <p:ph type="title"/>
          </p:nvPr>
        </p:nvSpPr>
        <p:spPr>
          <a:xfrm>
            <a:off x="2006166" y="716729"/>
            <a:ext cx="7321419" cy="569473"/>
          </a:xfrm>
        </p:spPr>
        <p:txBody>
          <a:bodyPr>
            <a:normAutofit/>
          </a:bodyPr>
          <a:lstStyle/>
          <a:p>
            <a:pPr algn="ctr"/>
            <a:r>
              <a:rPr lang="en-GB" sz="2800"/>
              <a:t>Exhibitor Sustainability Checklist </a:t>
            </a:r>
          </a:p>
        </p:txBody>
      </p:sp>
      <p:pic>
        <p:nvPicPr>
          <p:cNvPr id="7" name="Picture 6">
            <a:extLst>
              <a:ext uri="{FF2B5EF4-FFF2-40B4-BE49-F238E27FC236}">
                <a16:creationId xmlns:a16="http://schemas.microsoft.com/office/drawing/2014/main" id="{47A94224-CB63-432E-8D66-A27EE9F673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002" y="1385554"/>
            <a:ext cx="2097899" cy="1669361"/>
          </a:xfrm>
          <a:prstGeom prst="rect">
            <a:avLst/>
          </a:prstGeom>
        </p:spPr>
      </p:pic>
      <p:pic>
        <p:nvPicPr>
          <p:cNvPr id="8" name="Picture 7">
            <a:extLst>
              <a:ext uri="{FF2B5EF4-FFF2-40B4-BE49-F238E27FC236}">
                <a16:creationId xmlns:a16="http://schemas.microsoft.com/office/drawing/2014/main" id="{4B5ED264-A82F-47E4-84DD-4BEC7C8C9E1C}"/>
              </a:ext>
            </a:extLst>
          </p:cNvPr>
          <p:cNvPicPr>
            <a:picLocks noChangeAspect="1"/>
          </p:cNvPicPr>
          <p:nvPr/>
        </p:nvPicPr>
        <p:blipFill>
          <a:blip r:embed="rId3"/>
          <a:stretch>
            <a:fillRect/>
          </a:stretch>
        </p:blipFill>
        <p:spPr>
          <a:xfrm>
            <a:off x="-154412" y="4361026"/>
            <a:ext cx="2091580" cy="1662183"/>
          </a:xfrm>
          <a:prstGeom prst="rect">
            <a:avLst/>
          </a:prstGeom>
        </p:spPr>
      </p:pic>
      <p:sp>
        <p:nvSpPr>
          <p:cNvPr id="11"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2006166" y="1763866"/>
            <a:ext cx="7875771"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625475"/>
            <a:r>
              <a:rPr lang="en-US" sz="1400">
                <a:solidFill>
                  <a:schemeClr val="bg1"/>
                </a:solidFill>
              </a:rPr>
              <a:t>Ensure your stand is designed so that its structure will be used again by either </a:t>
            </a:r>
          </a:p>
          <a:p>
            <a:pPr marL="625475"/>
            <a:r>
              <a:rPr lang="en-US" sz="1400">
                <a:solidFill>
                  <a:schemeClr val="bg1"/>
                </a:solidFill>
              </a:rPr>
              <a:t>yourself or by your contractors.</a:t>
            </a:r>
          </a:p>
        </p:txBody>
      </p:sp>
      <p:sp>
        <p:nvSpPr>
          <p:cNvPr id="12" name="Oval 11">
            <a:extLst>
              <a:ext uri="{FF2B5EF4-FFF2-40B4-BE49-F238E27FC236}">
                <a16:creationId xmlns:a16="http://schemas.microsoft.com/office/drawing/2014/main" id="{E3C47188-9487-425A-95C0-85D0367865C0}"/>
              </a:ext>
            </a:extLst>
          </p:cNvPr>
          <p:cNvSpPr>
            <a:spLocks/>
          </p:cNvSpPr>
          <p:nvPr/>
        </p:nvSpPr>
        <p:spPr>
          <a:xfrm>
            <a:off x="2153168" y="1861153"/>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1</a:t>
            </a:r>
          </a:p>
        </p:txBody>
      </p:sp>
      <p:sp>
        <p:nvSpPr>
          <p:cNvPr id="17"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969426" y="2675276"/>
            <a:ext cx="8724881"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5475"/>
            <a:r>
              <a:rPr lang="en-US" sz="1400" dirty="0">
                <a:solidFill>
                  <a:schemeClr val="bg1"/>
                </a:solidFill>
              </a:rPr>
              <a:t>Select energy efficient, LED lighting and other equipment for your stand and be sure to </a:t>
            </a:r>
            <a:endParaRPr lang="en-US" dirty="0">
              <a:solidFill>
                <a:schemeClr val="bg1"/>
              </a:solidFill>
            </a:endParaRPr>
          </a:p>
          <a:p>
            <a:pPr marL="625475"/>
            <a:r>
              <a:rPr lang="en-US" sz="1400" dirty="0">
                <a:solidFill>
                  <a:schemeClr val="bg1"/>
                </a:solidFill>
              </a:rPr>
              <a:t>power down your equipment at the end of the day.</a:t>
            </a:r>
            <a:endParaRPr lang="en-US">
              <a:solidFill>
                <a:schemeClr val="bg1"/>
              </a:solidFill>
              <a:ea typeface="Open Sans Light"/>
              <a:cs typeface="Open Sans Light"/>
            </a:endParaRPr>
          </a:p>
        </p:txBody>
      </p:sp>
      <p:sp>
        <p:nvSpPr>
          <p:cNvPr id="18" name="Oval 17">
            <a:extLst>
              <a:ext uri="{FF2B5EF4-FFF2-40B4-BE49-F238E27FC236}">
                <a16:creationId xmlns:a16="http://schemas.microsoft.com/office/drawing/2014/main" id="{E3C47188-9487-425A-95C0-85D0367865C0}"/>
              </a:ext>
            </a:extLst>
          </p:cNvPr>
          <p:cNvSpPr>
            <a:spLocks/>
          </p:cNvSpPr>
          <p:nvPr/>
        </p:nvSpPr>
        <p:spPr>
          <a:xfrm>
            <a:off x="1124827" y="2779294"/>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2</a:t>
            </a:r>
          </a:p>
        </p:txBody>
      </p:sp>
      <p:sp>
        <p:nvSpPr>
          <p:cNvPr id="24"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430889" y="3627063"/>
            <a:ext cx="11203430" cy="648814"/>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lvl="1"/>
            <a:r>
              <a:rPr lang="en-US" sz="1400" dirty="0">
                <a:solidFill>
                  <a:schemeClr val="bg1"/>
                </a:solidFill>
                <a:ea typeface="Open Sans Light"/>
                <a:cs typeface="Open Sans Light"/>
              </a:rPr>
              <a:t>Think about what waste your stand will create and try to minimize it as much as possible. For the unavoidable waste items, </a:t>
            </a:r>
            <a:endParaRPr lang="en-US">
              <a:solidFill>
                <a:schemeClr val="bg1"/>
              </a:solidFill>
              <a:ea typeface="Open Sans Light"/>
              <a:cs typeface="Open Sans Light"/>
            </a:endParaRPr>
          </a:p>
          <a:p>
            <a:pPr lvl="1"/>
            <a:r>
              <a:rPr lang="en-US" sz="1400" dirty="0">
                <a:solidFill>
                  <a:schemeClr val="bg1"/>
                </a:solidFill>
                <a:ea typeface="Open Sans Light"/>
                <a:cs typeface="Open Sans Light"/>
              </a:rPr>
              <a:t>try to ensure it will be recycled. Key items to consider include signage, carpeting and packaging waste. </a:t>
            </a:r>
            <a:endParaRPr lang="en-US">
              <a:solidFill>
                <a:schemeClr val="bg1"/>
              </a:solidFill>
              <a:ea typeface="Open Sans Light"/>
              <a:cs typeface="Open Sans Light"/>
            </a:endParaRPr>
          </a:p>
        </p:txBody>
      </p:sp>
      <p:sp>
        <p:nvSpPr>
          <p:cNvPr id="20" name="Oval 19">
            <a:extLst>
              <a:ext uri="{FF2B5EF4-FFF2-40B4-BE49-F238E27FC236}">
                <a16:creationId xmlns:a16="http://schemas.microsoft.com/office/drawing/2014/main" id="{E3C47188-9487-425A-95C0-85D0367865C0}"/>
              </a:ext>
            </a:extLst>
          </p:cNvPr>
          <p:cNvSpPr>
            <a:spLocks/>
          </p:cNvSpPr>
          <p:nvPr/>
        </p:nvSpPr>
        <p:spPr>
          <a:xfrm>
            <a:off x="537426" y="3735471"/>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latin typeface="+mj-lt"/>
              </a:rPr>
              <a:t>3</a:t>
            </a:r>
            <a:endParaRPr lang="en-US" dirty="0"/>
          </a:p>
        </p:txBody>
      </p:sp>
      <p:sp>
        <p:nvSpPr>
          <p:cNvPr id="26"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556828" y="4562118"/>
            <a:ext cx="7770758"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8650"/>
            <a:r>
              <a:rPr lang="en-US" sz="1400" dirty="0">
                <a:solidFill>
                  <a:schemeClr val="bg1"/>
                </a:solidFill>
              </a:rPr>
              <a:t>Ensure you and your contractor are aware of and compliant with all health, </a:t>
            </a:r>
            <a:endParaRPr lang="en-US" dirty="0">
              <a:solidFill>
                <a:schemeClr val="bg1"/>
              </a:solidFill>
            </a:endParaRPr>
          </a:p>
          <a:p>
            <a:pPr marL="628650"/>
            <a:r>
              <a:rPr lang="en-US" sz="1400" dirty="0">
                <a:solidFill>
                  <a:schemeClr val="bg1"/>
                </a:solidFill>
              </a:rPr>
              <a:t>safety and security requirements.</a:t>
            </a:r>
            <a:endParaRPr lang="en-US" dirty="0">
              <a:solidFill>
                <a:schemeClr val="bg1"/>
              </a:solidFill>
              <a:ea typeface="Open Sans Light"/>
              <a:cs typeface="Open Sans Light"/>
            </a:endParaRPr>
          </a:p>
        </p:txBody>
      </p:sp>
      <p:sp>
        <p:nvSpPr>
          <p:cNvPr id="27" name="Oval 26">
            <a:extLst>
              <a:ext uri="{FF2B5EF4-FFF2-40B4-BE49-F238E27FC236}">
                <a16:creationId xmlns:a16="http://schemas.microsoft.com/office/drawing/2014/main" id="{E3C47188-9487-425A-95C0-85D0367865C0}"/>
              </a:ext>
            </a:extLst>
          </p:cNvPr>
          <p:cNvSpPr>
            <a:spLocks/>
          </p:cNvSpPr>
          <p:nvPr/>
        </p:nvSpPr>
        <p:spPr>
          <a:xfrm>
            <a:off x="1721168" y="4657174"/>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4</a:t>
            </a:r>
          </a:p>
        </p:txBody>
      </p:sp>
      <p:sp>
        <p:nvSpPr>
          <p:cNvPr id="30"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467662" y="5529299"/>
            <a:ext cx="10391861"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lvl="1"/>
            <a:r>
              <a:rPr lang="en-US" sz="1400" dirty="0">
                <a:solidFill>
                  <a:schemeClr val="bg1"/>
                </a:solidFill>
                <a:ea typeface="Open Sans Light"/>
                <a:cs typeface="Open Sans Light"/>
              </a:rPr>
              <a:t>For your travel and transport choose the most sustainable option possible for your journey to and from the event.  Consolidate your shipments and use logistic companies that have sustainability credentials.</a:t>
            </a:r>
            <a:endParaRPr lang="en-US" dirty="0">
              <a:solidFill>
                <a:schemeClr val="bg1"/>
              </a:solidFill>
            </a:endParaRPr>
          </a:p>
        </p:txBody>
      </p:sp>
      <p:sp>
        <p:nvSpPr>
          <p:cNvPr id="36"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9686689" y="894539"/>
            <a:ext cx="2505312" cy="709200"/>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US" sz="1600" b="1">
                <a:solidFill>
                  <a:schemeClr val="bg1"/>
                </a:solidFill>
              </a:rPr>
              <a:t>  10 </a:t>
            </a:r>
            <a:r>
              <a:rPr lang="en-US" sz="1600">
                <a:solidFill>
                  <a:schemeClr val="bg1"/>
                </a:solidFill>
              </a:rPr>
              <a:t>things to remember </a:t>
            </a:r>
          </a:p>
        </p:txBody>
      </p:sp>
      <p:pic>
        <p:nvPicPr>
          <p:cNvPr id="39" name="Picture 38">
            <a:extLst>
              <a:ext uri="{FF2B5EF4-FFF2-40B4-BE49-F238E27FC236}">
                <a16:creationId xmlns:a16="http://schemas.microsoft.com/office/drawing/2014/main" id="{EFEC5546-C65A-4001-9D48-FEC5CB672F5E}"/>
              </a:ext>
            </a:extLst>
          </p:cNvPr>
          <p:cNvPicPr>
            <a:picLocks noChangeAspect="1"/>
          </p:cNvPicPr>
          <p:nvPr/>
        </p:nvPicPr>
        <p:blipFill>
          <a:blip r:embed="rId4"/>
          <a:stretch>
            <a:fillRect/>
          </a:stretch>
        </p:blipFill>
        <p:spPr>
          <a:xfrm>
            <a:off x="270098" y="1092169"/>
            <a:ext cx="1556721" cy="1237219"/>
          </a:xfrm>
          <a:prstGeom prst="rect">
            <a:avLst/>
          </a:prstGeom>
        </p:spPr>
      </p:pic>
      <p:sp>
        <p:nvSpPr>
          <p:cNvPr id="40" name="Oval 39">
            <a:extLst>
              <a:ext uri="{FF2B5EF4-FFF2-40B4-BE49-F238E27FC236}">
                <a16:creationId xmlns:a16="http://schemas.microsoft.com/office/drawing/2014/main" id="{E3C47188-9487-425A-95C0-85D0367865C0}"/>
              </a:ext>
            </a:extLst>
          </p:cNvPr>
          <p:cNvSpPr>
            <a:spLocks/>
          </p:cNvSpPr>
          <p:nvPr/>
        </p:nvSpPr>
        <p:spPr>
          <a:xfrm>
            <a:off x="1589427" y="5626567"/>
            <a:ext cx="436848"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5</a:t>
            </a:r>
          </a:p>
        </p:txBody>
      </p:sp>
      <p:sp>
        <p:nvSpPr>
          <p:cNvPr id="3" name="TextBox 2">
            <a:extLst>
              <a:ext uri="{FF2B5EF4-FFF2-40B4-BE49-F238E27FC236}">
                <a16:creationId xmlns:a16="http://schemas.microsoft.com/office/drawing/2014/main" id="{8A65809C-42FA-4C2B-9B4A-7F3D4B29DC1F}"/>
              </a:ext>
            </a:extLst>
          </p:cNvPr>
          <p:cNvSpPr txBox="1"/>
          <p:nvPr/>
        </p:nvSpPr>
        <p:spPr>
          <a:xfrm>
            <a:off x="10772366" y="6403700"/>
            <a:ext cx="1087157" cy="246221"/>
          </a:xfrm>
          <a:prstGeom prst="rect">
            <a:avLst/>
          </a:prstGeom>
          <a:noFill/>
        </p:spPr>
        <p:txBody>
          <a:bodyPr wrap="none" rtlCol="0">
            <a:spAutoFit/>
          </a:bodyPr>
          <a:lstStyle/>
          <a:p>
            <a:r>
              <a:rPr lang="en-GB" sz="800"/>
              <a:t>Continued overleaf</a:t>
            </a:r>
            <a:r>
              <a:rPr lang="en-GB" sz="1000"/>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0272" y="1844438"/>
            <a:ext cx="476619" cy="468856"/>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3409" y="5599901"/>
            <a:ext cx="481968" cy="468856"/>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450" y="3719338"/>
            <a:ext cx="476619" cy="468856"/>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5789" y="2751846"/>
            <a:ext cx="476619" cy="468856"/>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4805" y="4653851"/>
            <a:ext cx="476619" cy="468856"/>
          </a:xfrm>
          <a:prstGeom prst="rect">
            <a:avLst/>
          </a:prstGeom>
        </p:spPr>
      </p:pic>
    </p:spTree>
    <p:extLst>
      <p:ext uri="{BB962C8B-B14F-4D97-AF65-F5344CB8AC3E}">
        <p14:creationId xmlns:p14="http://schemas.microsoft.com/office/powerpoint/2010/main" val="2461222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3468130" y="518978"/>
            <a:ext cx="8204053" cy="772593"/>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GB" sz="1200"/>
          </a:p>
        </p:txBody>
      </p:sp>
      <p:sp>
        <p:nvSpPr>
          <p:cNvPr id="31"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0813108" y="522993"/>
            <a:ext cx="1423334" cy="770992"/>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US" sz="1200">
              <a:solidFill>
                <a:schemeClr val="bg1"/>
              </a:solidFill>
            </a:endParaRPr>
          </a:p>
        </p:txBody>
      </p:sp>
      <p:sp>
        <p:nvSpPr>
          <p:cNvPr id="30"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217746" y="3403188"/>
            <a:ext cx="7650173"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indent="542925"/>
            <a:r>
              <a:rPr lang="en-US" sz="1400" dirty="0">
                <a:solidFill>
                  <a:schemeClr val="bg1"/>
                </a:solidFill>
                <a:ea typeface="Open Sans Light"/>
                <a:cs typeface="Open Sans Light"/>
              </a:rPr>
              <a:t>Help to support the sustainability of the local area by using local suppliers and </a:t>
            </a:r>
            <a:endParaRPr lang="en-US" dirty="0">
              <a:solidFill>
                <a:schemeClr val="bg1"/>
              </a:solidFill>
              <a:ea typeface="Open Sans Light"/>
              <a:cs typeface="Open Sans Light"/>
            </a:endParaRPr>
          </a:p>
          <a:p>
            <a:pPr indent="542925"/>
            <a:r>
              <a:rPr lang="en-US" sz="1400" dirty="0">
                <a:solidFill>
                  <a:schemeClr val="bg1"/>
                </a:solidFill>
                <a:ea typeface="Open Sans Light"/>
                <a:cs typeface="Open Sans Light"/>
              </a:rPr>
              <a:t>considering the sustainability credentials of the hotels you book.</a:t>
            </a:r>
            <a:endParaRPr lang="en-US" dirty="0">
              <a:solidFill>
                <a:schemeClr val="bg1"/>
              </a:solidFill>
              <a:ea typeface="Open Sans Light"/>
              <a:cs typeface="Open Sans Light"/>
            </a:endParaRPr>
          </a:p>
        </p:txBody>
      </p:sp>
      <p:sp>
        <p:nvSpPr>
          <p:cNvPr id="17"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2120958" y="1552704"/>
            <a:ext cx="8498464"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8650"/>
            <a:r>
              <a:rPr lang="en-US" sz="1400" dirty="0">
                <a:solidFill>
                  <a:schemeClr val="bg1"/>
                </a:solidFill>
                <a:ea typeface="Open Sans Light"/>
                <a:cs typeface="Open Sans Light"/>
              </a:rPr>
              <a:t>Reduce paper handouts by going digital and source recycled, sustainably certified paper </a:t>
            </a:r>
            <a:endParaRPr lang="en-US">
              <a:solidFill>
                <a:schemeClr val="bg1"/>
              </a:solidFill>
              <a:ea typeface="Open Sans Light"/>
              <a:cs typeface="Open Sans Light"/>
            </a:endParaRPr>
          </a:p>
          <a:p>
            <a:pPr marL="628650"/>
            <a:r>
              <a:rPr lang="en-US" sz="1400" dirty="0">
                <a:solidFill>
                  <a:schemeClr val="bg1"/>
                </a:solidFill>
                <a:ea typeface="Open Sans Light"/>
                <a:cs typeface="Open Sans Light"/>
              </a:rPr>
              <a:t>options where printing is needed. </a:t>
            </a:r>
            <a:endParaRPr lang="en-US">
              <a:solidFill>
                <a:schemeClr val="bg1"/>
              </a:solidFill>
              <a:ea typeface="Open Sans Light"/>
              <a:cs typeface="Open Sans Light"/>
            </a:endParaRPr>
          </a:p>
        </p:txBody>
      </p:sp>
      <p:sp>
        <p:nvSpPr>
          <p:cNvPr id="34"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3607" y="6052163"/>
            <a:ext cx="1423334" cy="630037"/>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endParaRPr lang="en-US" sz="1200">
              <a:solidFill>
                <a:schemeClr val="bg1"/>
              </a:solidFill>
            </a:endParaRPr>
          </a:p>
        </p:txBody>
      </p:sp>
      <p:sp>
        <p:nvSpPr>
          <p:cNvPr id="11"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67781" y="2473561"/>
            <a:ext cx="10645327"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542925"/>
            <a:r>
              <a:rPr lang="en-US" sz="1400" dirty="0">
                <a:solidFill>
                  <a:schemeClr val="bg1"/>
                </a:solidFill>
              </a:rPr>
              <a:t>When purchasing promotional items, consider the amount you order, the environmental credentials of the materials </a:t>
            </a:r>
            <a:endParaRPr lang="en-US" dirty="0">
              <a:solidFill>
                <a:schemeClr val="bg1"/>
              </a:solidFill>
            </a:endParaRPr>
          </a:p>
          <a:p>
            <a:pPr marL="542925"/>
            <a:r>
              <a:rPr lang="en-US" sz="1400" dirty="0">
                <a:solidFill>
                  <a:schemeClr val="bg1"/>
                </a:solidFill>
              </a:rPr>
              <a:t>they are made from, as well as whether they are useful giveaways that will be used long after the event is over.</a:t>
            </a:r>
            <a:endParaRPr lang="en-US">
              <a:solidFill>
                <a:schemeClr val="bg1"/>
              </a:solidFill>
            </a:endParaRPr>
          </a:p>
        </p:txBody>
      </p:sp>
      <p:sp>
        <p:nvSpPr>
          <p:cNvPr id="12" name="Oval 11">
            <a:extLst>
              <a:ext uri="{FF2B5EF4-FFF2-40B4-BE49-F238E27FC236}">
                <a16:creationId xmlns:a16="http://schemas.microsoft.com/office/drawing/2014/main" id="{E3C47188-9487-425A-95C0-85D0367865C0}"/>
              </a:ext>
            </a:extLst>
          </p:cNvPr>
          <p:cNvSpPr>
            <a:spLocks/>
          </p:cNvSpPr>
          <p:nvPr/>
        </p:nvSpPr>
        <p:spPr>
          <a:xfrm>
            <a:off x="2283991" y="1641300"/>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6</a:t>
            </a:r>
          </a:p>
        </p:txBody>
      </p:sp>
      <p:sp>
        <p:nvSpPr>
          <p:cNvPr id="18" name="Oval 17">
            <a:extLst>
              <a:ext uri="{FF2B5EF4-FFF2-40B4-BE49-F238E27FC236}">
                <a16:creationId xmlns:a16="http://schemas.microsoft.com/office/drawing/2014/main" id="{E3C47188-9487-425A-95C0-85D0367865C0}"/>
              </a:ext>
            </a:extLst>
          </p:cNvPr>
          <p:cNvSpPr>
            <a:spLocks/>
          </p:cNvSpPr>
          <p:nvPr/>
        </p:nvSpPr>
        <p:spPr>
          <a:xfrm>
            <a:off x="332639" y="2570121"/>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7</a:t>
            </a:r>
          </a:p>
        </p:txBody>
      </p:sp>
      <p:sp>
        <p:nvSpPr>
          <p:cNvPr id="24"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335028" y="4355300"/>
            <a:ext cx="8507954" cy="630000"/>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marL="628650"/>
            <a:r>
              <a:rPr lang="en-US" sz="1400" dirty="0">
                <a:solidFill>
                  <a:schemeClr val="bg1"/>
                </a:solidFill>
                <a:ea typeface="Open Sans Light"/>
                <a:cs typeface="Open Sans Light"/>
              </a:rPr>
              <a:t>Get involved with the numerous initiatives and conversations throughout the event </a:t>
            </a:r>
            <a:endParaRPr lang="en-US" dirty="0">
              <a:solidFill>
                <a:schemeClr val="bg1"/>
              </a:solidFill>
              <a:ea typeface="Open Sans Light"/>
              <a:cs typeface="Open Sans Light"/>
            </a:endParaRPr>
          </a:p>
          <a:p>
            <a:pPr marL="628650"/>
            <a:r>
              <a:rPr lang="en-US" sz="1400" dirty="0">
                <a:solidFill>
                  <a:schemeClr val="bg1"/>
                </a:solidFill>
                <a:ea typeface="Open Sans Light"/>
                <a:cs typeface="Open Sans Light"/>
              </a:rPr>
              <a:t>which aim to help facilitate and inspire the sustainable development of your industry. </a:t>
            </a:r>
            <a:endParaRPr lang="en-US">
              <a:solidFill>
                <a:schemeClr val="bg1"/>
              </a:solidFill>
              <a:ea typeface="Open Sans Light"/>
              <a:cs typeface="Open Sans Light"/>
            </a:endParaRPr>
          </a:p>
        </p:txBody>
      </p:sp>
      <p:sp>
        <p:nvSpPr>
          <p:cNvPr id="20" name="Oval 19">
            <a:extLst>
              <a:ext uri="{FF2B5EF4-FFF2-40B4-BE49-F238E27FC236}">
                <a16:creationId xmlns:a16="http://schemas.microsoft.com/office/drawing/2014/main" id="{E3C47188-9487-425A-95C0-85D0367865C0}"/>
              </a:ext>
            </a:extLst>
          </p:cNvPr>
          <p:cNvSpPr>
            <a:spLocks/>
          </p:cNvSpPr>
          <p:nvPr/>
        </p:nvSpPr>
        <p:spPr>
          <a:xfrm>
            <a:off x="1465627" y="4455003"/>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9</a:t>
            </a:r>
          </a:p>
        </p:txBody>
      </p:sp>
      <p:sp>
        <p:nvSpPr>
          <p:cNvPr id="26"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1507524" y="5307413"/>
            <a:ext cx="8864157" cy="558777"/>
          </a:xfrm>
          <a:prstGeom prst="roundRect">
            <a:avLst>
              <a:gd name="adj" fmla="val 50000"/>
            </a:avLst>
          </a:prstGeom>
          <a:solidFill>
            <a:srgbClr val="002244"/>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indent="542925"/>
            <a:r>
              <a:rPr lang="en-US" sz="1400" dirty="0">
                <a:solidFill>
                  <a:schemeClr val="bg1"/>
                </a:solidFill>
                <a:ea typeface="Open Sans Light"/>
                <a:cs typeface="Open Sans Light"/>
              </a:rPr>
              <a:t>Inspire the sustainable development of your industry by promoting your company’s and your</a:t>
            </a:r>
            <a:endParaRPr lang="en-US" dirty="0">
              <a:solidFill>
                <a:schemeClr val="bg1"/>
              </a:solidFill>
              <a:ea typeface="Open Sans Light"/>
              <a:cs typeface="Open Sans Light"/>
            </a:endParaRPr>
          </a:p>
          <a:p>
            <a:pPr indent="542925"/>
            <a:r>
              <a:rPr lang="en-US" sz="1400" dirty="0">
                <a:solidFill>
                  <a:schemeClr val="bg1"/>
                </a:solidFill>
                <a:ea typeface="Open Sans Light"/>
                <a:cs typeface="Open Sans Light"/>
              </a:rPr>
              <a:t>products’ sustainability credentials. </a:t>
            </a:r>
            <a:endParaRPr lang="en-US" dirty="0">
              <a:solidFill>
                <a:schemeClr val="bg1"/>
              </a:solidFill>
              <a:ea typeface="Open Sans Light"/>
              <a:cs typeface="Open Sans Light"/>
            </a:endParaRPr>
          </a:p>
        </p:txBody>
      </p:sp>
      <p:sp>
        <p:nvSpPr>
          <p:cNvPr id="27" name="Oval 26">
            <a:extLst>
              <a:ext uri="{FF2B5EF4-FFF2-40B4-BE49-F238E27FC236}">
                <a16:creationId xmlns:a16="http://schemas.microsoft.com/office/drawing/2014/main" id="{E3C47188-9487-425A-95C0-85D0367865C0}"/>
              </a:ext>
            </a:extLst>
          </p:cNvPr>
          <p:cNvSpPr>
            <a:spLocks/>
          </p:cNvSpPr>
          <p:nvPr/>
        </p:nvSpPr>
        <p:spPr>
          <a:xfrm>
            <a:off x="1407714" y="3501442"/>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rPr>
              <a:t>8</a:t>
            </a:r>
          </a:p>
        </p:txBody>
      </p:sp>
      <p:sp>
        <p:nvSpPr>
          <p:cNvPr id="33"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578380" y="6052163"/>
            <a:ext cx="7453512" cy="632358"/>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US" sz="1200"/>
              <a:t>Would you like to work with us on the sustainability of the event? Contact the event team or reach out to Informa’s sustainability team for more information </a:t>
            </a:r>
            <a:r>
              <a:rPr lang="en-GB" sz="1200">
                <a:solidFill>
                  <a:schemeClr val="bg1"/>
                </a:solidFill>
              </a:rPr>
              <a:t>at sustainability@informa.com</a:t>
            </a:r>
            <a:endParaRPr lang="en-US" sz="1200">
              <a:solidFill>
                <a:schemeClr val="bg1"/>
              </a:solidFill>
            </a:endParaRPr>
          </a:p>
        </p:txBody>
      </p:sp>
      <p:pic>
        <p:nvPicPr>
          <p:cNvPr id="1026" name="Picture 2" descr="https://cdn2.webdamdb.com/220th_sm_2qYq867QW5K3.png?1554910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794" y="6155989"/>
            <a:ext cx="390697" cy="3906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9B7B36E3-FF81-43AC-A5AD-C2732E8BA64F}"/>
              </a:ext>
            </a:extLst>
          </p:cNvPr>
          <p:cNvPicPr>
            <a:picLocks noChangeAspect="1"/>
          </p:cNvPicPr>
          <p:nvPr/>
        </p:nvPicPr>
        <p:blipFill>
          <a:blip r:embed="rId3"/>
          <a:stretch>
            <a:fillRect/>
          </a:stretch>
        </p:blipFill>
        <p:spPr>
          <a:xfrm>
            <a:off x="413590" y="791035"/>
            <a:ext cx="1611495" cy="1282265"/>
          </a:xfrm>
          <a:prstGeom prst="rect">
            <a:avLst/>
          </a:prstGeom>
        </p:spPr>
      </p:pic>
      <p:pic>
        <p:nvPicPr>
          <p:cNvPr id="35" name="Picture 34" descr="A person in a suit and tie&#10;&#10;Description automatically generated">
            <a:extLst>
              <a:ext uri="{FF2B5EF4-FFF2-40B4-BE49-F238E27FC236}">
                <a16:creationId xmlns:a16="http://schemas.microsoft.com/office/drawing/2014/main" id="{7929EBCC-3531-4AF3-AAE4-C5381546F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964" y="4180118"/>
            <a:ext cx="2023756" cy="1610363"/>
          </a:xfrm>
          <a:prstGeom prst="rect">
            <a:avLst/>
          </a:prstGeom>
        </p:spPr>
      </p:pic>
      <p:pic>
        <p:nvPicPr>
          <p:cNvPr id="37" name="Picture 36" descr="A picture containing toy&#10;&#10;Description automatically generated">
            <a:extLst>
              <a:ext uri="{FF2B5EF4-FFF2-40B4-BE49-F238E27FC236}">
                <a16:creationId xmlns:a16="http://schemas.microsoft.com/office/drawing/2014/main" id="{C88A58C7-EA5E-46D4-BB8D-6F38479C80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4216" y="3439551"/>
            <a:ext cx="2015011" cy="1603404"/>
          </a:xfrm>
          <a:prstGeom prst="rect">
            <a:avLst/>
          </a:prstGeom>
          <a:effectLst/>
        </p:spPr>
      </p:pic>
      <p:sp>
        <p:nvSpPr>
          <p:cNvPr id="23" name="Oval 22">
            <a:extLst>
              <a:ext uri="{FF2B5EF4-FFF2-40B4-BE49-F238E27FC236}">
                <a16:creationId xmlns:a16="http://schemas.microsoft.com/office/drawing/2014/main" id="{242E37CC-4931-4322-80FB-DFDC24CD31F7}"/>
              </a:ext>
            </a:extLst>
          </p:cNvPr>
          <p:cNvSpPr>
            <a:spLocks/>
          </p:cNvSpPr>
          <p:nvPr/>
        </p:nvSpPr>
        <p:spPr>
          <a:xfrm>
            <a:off x="1634628" y="5370801"/>
            <a:ext cx="432000" cy="432000"/>
          </a:xfrm>
          <a:prstGeom prst="ellipse">
            <a:avLst/>
          </a:prstGeom>
          <a:solidFill>
            <a:srgbClr val="EE4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b="1">
                <a:latin typeface="+mj-lt"/>
              </a:rPr>
              <a:t>10</a:t>
            </a:r>
          </a:p>
        </p:txBody>
      </p:sp>
      <p:sp>
        <p:nvSpPr>
          <p:cNvPr id="25" name="Rectangle: Rounded Corners 25">
            <a:hlinkClick r:id="" action="ppaction://noaction"/>
            <a:extLst>
              <a:ext uri="{FF2B5EF4-FFF2-40B4-BE49-F238E27FC236}">
                <a16:creationId xmlns:a16="http://schemas.microsoft.com/office/drawing/2014/main" id="{47F307D1-C2D1-4C74-9932-A8849BC4BBBF}"/>
              </a:ext>
            </a:extLst>
          </p:cNvPr>
          <p:cNvSpPr/>
          <p:nvPr/>
        </p:nvSpPr>
        <p:spPr>
          <a:xfrm>
            <a:off x="3691476" y="522992"/>
            <a:ext cx="8500524" cy="772593"/>
          </a:xfrm>
          <a:prstGeom prst="roundRect">
            <a:avLst>
              <a:gd name="adj" fmla="val 5000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200"/>
              <a:t>Want a supplier you can trust? We have developed long-term relationships with the most quality focused, reliable and   responsive vendors in the industry. Our preferred partners can help you to exhibit sustainably and we encourage you to    engage with them for any logistic, stand build, signage, lightning or accommodation needs you may have.</a:t>
            </a: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0224" y="1622872"/>
            <a:ext cx="476619" cy="468856"/>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9997" y="2551693"/>
            <a:ext cx="476619" cy="468856"/>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5832" y="4417943"/>
            <a:ext cx="476619" cy="468856"/>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7056" y="3483014"/>
            <a:ext cx="476619" cy="468856"/>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8335" y="5352373"/>
            <a:ext cx="476619" cy="468856"/>
          </a:xfrm>
          <a:prstGeom prst="rect">
            <a:avLst/>
          </a:prstGeom>
        </p:spPr>
      </p:pic>
    </p:spTree>
    <p:extLst>
      <p:ext uri="{BB962C8B-B14F-4D97-AF65-F5344CB8AC3E}">
        <p14:creationId xmlns:p14="http://schemas.microsoft.com/office/powerpoint/2010/main" val="106813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9" name="Title 1">
            <a:extLst>
              <a:ext uri="{FF2B5EF4-FFF2-40B4-BE49-F238E27FC236}">
                <a16:creationId xmlns:a16="http://schemas.microsoft.com/office/drawing/2014/main" id="{BF5D2E98-B0ED-A095-CA96-29C5E611E282}"/>
              </a:ext>
            </a:extLst>
          </p:cNvPr>
          <p:cNvSpPr>
            <a:spLocks noGrp="1"/>
          </p:cNvSpPr>
          <p:nvPr>
            <p:ph type="title"/>
          </p:nvPr>
        </p:nvSpPr>
        <p:spPr/>
        <p:txBody>
          <a:bodyPr/>
          <a:lstStyle/>
          <a:p>
            <a:r>
              <a:rPr lang="en-GB" sz="2800" b="1">
                <a:latin typeface="Aleo" panose="00000500000000000000" pitchFamily="2" charset="0"/>
              </a:rPr>
              <a:t>What is Better Stands? </a:t>
            </a:r>
            <a:endParaRPr lang="en-US">
              <a:latin typeface="Aleo" panose="00000500000000000000" pitchFamily="2" charset="0"/>
            </a:endParaRPr>
          </a:p>
        </p:txBody>
      </p:sp>
      <p:pic>
        <p:nvPicPr>
          <p:cNvPr id="6" name="Content Placeholder 10">
            <a:extLst>
              <a:ext uri="{FF2B5EF4-FFF2-40B4-BE49-F238E27FC236}">
                <a16:creationId xmlns:a16="http://schemas.microsoft.com/office/drawing/2014/main" id="{43AD62B1-F81B-A526-BFE5-0ED646C6334A}"/>
              </a:ext>
            </a:extLst>
          </p:cNvPr>
          <p:cNvPicPr>
            <a:picLocks noChangeAspect="1"/>
          </p:cNvPicPr>
          <p:nvPr/>
        </p:nvPicPr>
        <p:blipFill>
          <a:blip r:embed="rId3"/>
          <a:stretch>
            <a:fillRect/>
          </a:stretch>
        </p:blipFill>
        <p:spPr>
          <a:xfrm>
            <a:off x="7884965" y="546877"/>
            <a:ext cx="4146626" cy="1173059"/>
          </a:xfrm>
          <a:prstGeom prst="rect">
            <a:avLst/>
          </a:prstGeom>
        </p:spPr>
      </p:pic>
      <p:sp>
        <p:nvSpPr>
          <p:cNvPr id="7" name="Content Placeholder 2">
            <a:extLst>
              <a:ext uri="{FF2B5EF4-FFF2-40B4-BE49-F238E27FC236}">
                <a16:creationId xmlns:a16="http://schemas.microsoft.com/office/drawing/2014/main" id="{C9EC6163-8238-BDB2-F7AA-279A096B2523}"/>
              </a:ext>
            </a:extLst>
          </p:cNvPr>
          <p:cNvSpPr>
            <a:spLocks noGrp="1"/>
          </p:cNvSpPr>
          <p:nvPr/>
        </p:nvSpPr>
        <p:spPr>
          <a:xfrm>
            <a:off x="802247" y="1470315"/>
            <a:ext cx="11224334" cy="4293968"/>
          </a:xfrm>
          <a:prstGeom prst="rect">
            <a:avLst/>
          </a:prstGeom>
        </p:spPr>
        <p:txBody>
          <a:bodyPr vert="horz" lIns="0" tIns="0" rIns="0" bIns="0" rtlCol="0" anchor="t">
            <a:noAutofit/>
          </a:bodyPr>
          <a:lstStyle>
            <a:lvl1pPr marL="228600" indent="-2286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1pPr>
            <a:lvl2pPr marL="538163" indent="-271463"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2pPr>
            <a:lvl3pPr marL="804863" indent="-2667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3pPr>
            <a:lvl4pPr marL="1076325" indent="-271463"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4pPr>
            <a:lvl5pPr marL="1343025" indent="-266700" algn="l" defTabSz="914400" rtl="0" eaLnBrk="1" latinLnBrk="0" hangingPunct="1">
              <a:lnSpc>
                <a:spcPts val="3500"/>
              </a:lnSpc>
              <a:spcBef>
                <a:spcPts val="0"/>
              </a:spcBef>
              <a:buClr>
                <a:schemeClr val="accent2"/>
              </a:buClr>
              <a:buFont typeface="Arial" panose="020B0604020202020204" pitchFamily="34" charset="0"/>
              <a:buChar char="•"/>
              <a:defRPr sz="2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r>
              <a:rPr lang="en-GB" sz="2000">
                <a:solidFill>
                  <a:schemeClr val="tx1"/>
                </a:solidFill>
                <a:ea typeface="Calibri"/>
                <a:cs typeface="Times New Roman"/>
              </a:rPr>
              <a:t>Have you ever considered what happens to your stand after an event?</a:t>
            </a:r>
          </a:p>
          <a:p>
            <a:pPr marL="0" indent="0">
              <a:lnSpc>
                <a:spcPct val="100000"/>
              </a:lnSpc>
              <a:spcAft>
                <a:spcPts val="800"/>
              </a:spcAft>
              <a:buNone/>
            </a:pPr>
            <a:r>
              <a:rPr lang="en-GB" sz="2000">
                <a:solidFill>
                  <a:schemeClr val="tx1"/>
                </a:solidFill>
                <a:effectLst/>
                <a:ea typeface="Calibri"/>
                <a:cs typeface="Times New Roman"/>
              </a:rPr>
              <a:t>The Better Stands programme is aimed to unite and encourage exhibitors, along with their appointed contractors to move away from disposable, single use stands at events</a:t>
            </a:r>
            <a:r>
              <a:rPr lang="en-GB" sz="2000">
                <a:solidFill>
                  <a:schemeClr val="tx1"/>
                </a:solidFill>
                <a:ea typeface="Calibri"/>
                <a:cs typeface="Times New Roman"/>
              </a:rPr>
              <a:t>.</a:t>
            </a:r>
          </a:p>
          <a:p>
            <a:pPr marL="0" indent="0">
              <a:lnSpc>
                <a:spcPct val="100000"/>
              </a:lnSpc>
              <a:spcAft>
                <a:spcPts val="800"/>
              </a:spcAft>
              <a:buNone/>
            </a:pPr>
            <a:r>
              <a:rPr lang="en-GB" sz="2000">
                <a:solidFill>
                  <a:schemeClr val="tx1"/>
                </a:solidFill>
                <a:effectLst/>
                <a:ea typeface="Calibri"/>
                <a:cs typeface="Times New Roman"/>
              </a:rPr>
              <a:t>A disposable stand/booth is a space only/raw space build that is used only once. They are typically constructed from poor quality raw materials onsite which are then demolished post show - sent to either landfill or burnt for energy.</a:t>
            </a:r>
          </a:p>
          <a:p>
            <a:pPr marL="0" indent="0">
              <a:lnSpc>
                <a:spcPct val="100000"/>
              </a:lnSpc>
              <a:spcAft>
                <a:spcPts val="800"/>
              </a:spcAft>
              <a:buNone/>
            </a:pPr>
            <a:r>
              <a:rPr lang="en-GB" sz="2000">
                <a:solidFill>
                  <a:schemeClr val="tx1"/>
                </a:solidFill>
                <a:effectLst/>
                <a:ea typeface="Calibri"/>
                <a:cs typeface="Times New Roman"/>
              </a:rPr>
              <a:t>The Better Stands programme has been divided into three key stages - Bronze, Silver, and Gold. This helps facilitate a gradual transition from disposable to reusable stands for all exhibitors.</a:t>
            </a:r>
          </a:p>
          <a:p>
            <a:pPr marL="0" indent="0">
              <a:lnSpc>
                <a:spcPct val="100000"/>
              </a:lnSpc>
              <a:spcAft>
                <a:spcPts val="800"/>
              </a:spcAft>
              <a:buNone/>
            </a:pPr>
            <a:r>
              <a:rPr lang="en-GB" sz="2000">
                <a:solidFill>
                  <a:schemeClr val="tx1"/>
                </a:solidFill>
                <a:ea typeface="Calibri"/>
                <a:cs typeface="Times New Roman"/>
              </a:rPr>
              <a:t>There are many benefits of the Better Stands programme to exhibitors, some of which include:</a:t>
            </a:r>
          </a:p>
          <a:p>
            <a:pPr>
              <a:lnSpc>
                <a:spcPct val="100000"/>
              </a:lnSpc>
              <a:spcAft>
                <a:spcPts val="800"/>
              </a:spcAft>
            </a:pPr>
            <a:r>
              <a:rPr lang="en-GB" sz="2000">
                <a:solidFill>
                  <a:schemeClr val="tx1"/>
                </a:solidFill>
                <a:ea typeface="Calibri"/>
                <a:cs typeface="Times New Roman"/>
              </a:rPr>
              <a:t>It creates a better working environment onsite, as reusable stands are safer to build</a:t>
            </a:r>
          </a:p>
          <a:p>
            <a:pPr>
              <a:lnSpc>
                <a:spcPct val="100000"/>
              </a:lnSpc>
              <a:spcAft>
                <a:spcPts val="800"/>
              </a:spcAft>
            </a:pPr>
            <a:r>
              <a:rPr lang="en-GB" sz="2000">
                <a:solidFill>
                  <a:schemeClr val="tx1"/>
                </a:solidFill>
                <a:ea typeface="Calibri"/>
                <a:cs typeface="Times New Roman"/>
              </a:rPr>
              <a:t>Reduces waste and carbon emissions</a:t>
            </a:r>
          </a:p>
          <a:p>
            <a:pPr>
              <a:lnSpc>
                <a:spcPct val="100000"/>
              </a:lnSpc>
              <a:spcAft>
                <a:spcPts val="800"/>
              </a:spcAft>
            </a:pPr>
            <a:r>
              <a:rPr lang="en-GB" sz="2000">
                <a:solidFill>
                  <a:schemeClr val="tx1"/>
                </a:solidFill>
                <a:ea typeface="Calibri"/>
                <a:cs typeface="Times New Roman"/>
              </a:rPr>
              <a:t>Reduces exhibitor waste bill, as well as hours onsite so reduced contractor costs</a:t>
            </a:r>
          </a:p>
          <a:p>
            <a:pPr marL="0" indent="0">
              <a:lnSpc>
                <a:spcPct val="100000"/>
              </a:lnSpc>
              <a:spcAft>
                <a:spcPts val="800"/>
              </a:spcAft>
              <a:buNone/>
            </a:pPr>
            <a:endParaRPr lang="en-GB" sz="2400">
              <a:solidFill>
                <a:schemeClr val="tx1"/>
              </a:solidFill>
              <a:ea typeface="Calibri"/>
              <a:cs typeface="Times New Roman"/>
            </a:endParaRPr>
          </a:p>
          <a:p>
            <a:pPr marL="0" indent="0">
              <a:lnSpc>
                <a:spcPct val="100000"/>
              </a:lnSpc>
              <a:buNone/>
            </a:pPr>
            <a:endParaRPr lang="en-GB" sz="4000">
              <a:solidFill>
                <a:schemeClr val="tx1"/>
              </a:solidFill>
              <a:ea typeface="Open Sans Light"/>
              <a:cs typeface="Open Sans Light"/>
            </a:endParaRPr>
          </a:p>
        </p:txBody>
      </p:sp>
      <p:sp>
        <p:nvSpPr>
          <p:cNvPr id="8" name="Arrow: Right 7">
            <a:extLst>
              <a:ext uri="{FF2B5EF4-FFF2-40B4-BE49-F238E27FC236}">
                <a16:creationId xmlns:a16="http://schemas.microsoft.com/office/drawing/2014/main" id="{53D2A0F0-B618-8B16-ED06-946933533FFF}"/>
              </a:ext>
            </a:extLst>
          </p:cNvPr>
          <p:cNvSpPr/>
          <p:nvPr/>
        </p:nvSpPr>
        <p:spPr>
          <a:xfrm>
            <a:off x="5590087" y="6161104"/>
            <a:ext cx="4589755" cy="608120"/>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Reusable</a:t>
            </a:r>
          </a:p>
        </p:txBody>
      </p:sp>
      <p:sp>
        <p:nvSpPr>
          <p:cNvPr id="9" name="Arrow: Right 8">
            <a:extLst>
              <a:ext uri="{FF2B5EF4-FFF2-40B4-BE49-F238E27FC236}">
                <a16:creationId xmlns:a16="http://schemas.microsoft.com/office/drawing/2014/main" id="{9541BC3C-7CC8-303F-15A8-D9A6BEF21F1B}"/>
              </a:ext>
            </a:extLst>
          </p:cNvPr>
          <p:cNvSpPr/>
          <p:nvPr/>
        </p:nvSpPr>
        <p:spPr>
          <a:xfrm>
            <a:off x="1419062" y="6161104"/>
            <a:ext cx="4589755" cy="608120"/>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Disposable</a:t>
            </a:r>
          </a:p>
        </p:txBody>
      </p:sp>
    </p:spTree>
    <p:extLst>
      <p:ext uri="{BB962C8B-B14F-4D97-AF65-F5344CB8AC3E}">
        <p14:creationId xmlns:p14="http://schemas.microsoft.com/office/powerpoint/2010/main" val="100862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8" name="Google Shape;138;g21d11582308_0_353"/>
          <p:cNvSpPr txBox="1">
            <a:spLocks noGrp="1"/>
          </p:cNvSpPr>
          <p:nvPr>
            <p:ph type="title" idx="4294967295"/>
          </p:nvPr>
        </p:nvSpPr>
        <p:spPr>
          <a:xfrm>
            <a:off x="412376" y="539190"/>
            <a:ext cx="10421938" cy="536575"/>
          </a:xfrm>
          <a:prstGeom prst="rect">
            <a:avLst/>
          </a:prstGeom>
          <a:noFill/>
          <a:ln>
            <a:noFill/>
          </a:ln>
        </p:spPr>
        <p:txBody>
          <a:bodyPr spcFirstLastPara="1" wrap="square" lIns="0" tIns="0" rIns="0" bIns="0" anchor="t" anchorCtr="0">
            <a:normAutofit/>
          </a:bodyPr>
          <a:lstStyle/>
          <a:p>
            <a:pPr>
              <a:buClr>
                <a:schemeClr val="accent2"/>
              </a:buClr>
              <a:buSzPts val="2800"/>
            </a:pPr>
            <a:r>
              <a:rPr lang="en-GB" sz="2800" b="1" kern="1200">
                <a:latin typeface="Aleo" panose="00000500000000000000" pitchFamily="2" charset="0"/>
              </a:rPr>
              <a:t>Key Stages of Better Stands</a:t>
            </a:r>
            <a:endParaRPr sz="2800" b="1" kern="1200">
              <a:latin typeface="Aleo" panose="00000500000000000000" pitchFamily="2" charset="0"/>
            </a:endParaRPr>
          </a:p>
        </p:txBody>
      </p:sp>
      <p:pic>
        <p:nvPicPr>
          <p:cNvPr id="30" name="Picture 29" descr="A screenshot of a computer&#10;&#10;Description automatically generated">
            <a:extLst>
              <a:ext uri="{FF2B5EF4-FFF2-40B4-BE49-F238E27FC236}">
                <a16:creationId xmlns:a16="http://schemas.microsoft.com/office/drawing/2014/main" id="{09182D7C-B2E8-A1D9-7974-1CF177303554}"/>
              </a:ext>
            </a:extLst>
          </p:cNvPr>
          <p:cNvPicPr>
            <a:picLocks noChangeAspect="1"/>
          </p:cNvPicPr>
          <p:nvPr/>
        </p:nvPicPr>
        <p:blipFill rotWithShape="1">
          <a:blip r:embed="rId4">
            <a:extLst>
              <a:ext uri="{28A0092B-C50C-407E-A947-70E740481C1C}">
                <a14:useLocalDpi xmlns:a14="http://schemas.microsoft.com/office/drawing/2010/main" val="0"/>
              </a:ext>
            </a:extLst>
          </a:blip>
          <a:srcRect t="47130" b="7807"/>
          <a:stretch/>
        </p:blipFill>
        <p:spPr>
          <a:xfrm>
            <a:off x="-205026" y="2621823"/>
            <a:ext cx="12602051" cy="4014725"/>
          </a:xfrm>
          <a:prstGeom prst="rect">
            <a:avLst/>
          </a:prstGeom>
        </p:spPr>
      </p:pic>
      <p:pic>
        <p:nvPicPr>
          <p:cNvPr id="32" name="Picture 31" descr="A logo for a company&#10;&#10;Description automatically generated">
            <a:extLst>
              <a:ext uri="{FF2B5EF4-FFF2-40B4-BE49-F238E27FC236}">
                <a16:creationId xmlns:a16="http://schemas.microsoft.com/office/drawing/2014/main" id="{A0CF1B3C-EC42-B5A5-C0A6-C835D5DA6661}"/>
              </a:ext>
            </a:extLst>
          </p:cNvPr>
          <p:cNvPicPr>
            <a:picLocks noChangeAspect="1"/>
          </p:cNvPicPr>
          <p:nvPr/>
        </p:nvPicPr>
        <p:blipFill rotWithShape="1">
          <a:blip r:embed="rId5">
            <a:extLst>
              <a:ext uri="{28A0092B-C50C-407E-A947-70E740481C1C}">
                <a14:useLocalDpi xmlns:a14="http://schemas.microsoft.com/office/drawing/2010/main" val="0"/>
              </a:ext>
            </a:extLst>
          </a:blip>
          <a:srcRect b="32012"/>
          <a:stretch/>
        </p:blipFill>
        <p:spPr>
          <a:xfrm>
            <a:off x="8963221" y="2233866"/>
            <a:ext cx="1159125" cy="401069"/>
          </a:xfrm>
          <a:prstGeom prst="rect">
            <a:avLst/>
          </a:prstGeom>
        </p:spPr>
      </p:pic>
      <p:pic>
        <p:nvPicPr>
          <p:cNvPr id="34" name="Picture 33" descr="A logo with yellow and blue text&#10;&#10;Description automatically generated">
            <a:extLst>
              <a:ext uri="{FF2B5EF4-FFF2-40B4-BE49-F238E27FC236}">
                <a16:creationId xmlns:a16="http://schemas.microsoft.com/office/drawing/2014/main" id="{438B5367-CCC8-3392-5A5A-304D8B09D565}"/>
              </a:ext>
            </a:extLst>
          </p:cNvPr>
          <p:cNvPicPr>
            <a:picLocks noChangeAspect="1"/>
          </p:cNvPicPr>
          <p:nvPr/>
        </p:nvPicPr>
        <p:blipFill rotWithShape="1">
          <a:blip r:embed="rId6">
            <a:extLst>
              <a:ext uri="{28A0092B-C50C-407E-A947-70E740481C1C}">
                <a14:useLocalDpi xmlns:a14="http://schemas.microsoft.com/office/drawing/2010/main" val="0"/>
              </a:ext>
            </a:extLst>
          </a:blip>
          <a:srcRect b="32412"/>
          <a:stretch/>
        </p:blipFill>
        <p:spPr>
          <a:xfrm>
            <a:off x="10412757" y="2218880"/>
            <a:ext cx="1165991" cy="401069"/>
          </a:xfrm>
          <a:prstGeom prst="rect">
            <a:avLst/>
          </a:prstGeom>
        </p:spPr>
      </p:pic>
      <p:pic>
        <p:nvPicPr>
          <p:cNvPr id="36" name="Picture 35" descr="A logo for a company&#10;&#10;Description automatically generated">
            <a:extLst>
              <a:ext uri="{FF2B5EF4-FFF2-40B4-BE49-F238E27FC236}">
                <a16:creationId xmlns:a16="http://schemas.microsoft.com/office/drawing/2014/main" id="{D77BF991-CE7B-2FCC-5067-EFA9D6F3E99A}"/>
              </a:ext>
            </a:extLst>
          </p:cNvPr>
          <p:cNvPicPr>
            <a:picLocks noChangeAspect="1"/>
          </p:cNvPicPr>
          <p:nvPr/>
        </p:nvPicPr>
        <p:blipFill rotWithShape="1">
          <a:blip r:embed="rId7">
            <a:extLst>
              <a:ext uri="{28A0092B-C50C-407E-A947-70E740481C1C}">
                <a14:useLocalDpi xmlns:a14="http://schemas.microsoft.com/office/drawing/2010/main" val="0"/>
              </a:ext>
            </a:extLst>
          </a:blip>
          <a:srcRect b="32813"/>
          <a:stretch/>
        </p:blipFill>
        <p:spPr>
          <a:xfrm>
            <a:off x="7543700" y="2233866"/>
            <a:ext cx="1129110" cy="386083"/>
          </a:xfrm>
          <a:prstGeom prst="rect">
            <a:avLst/>
          </a:prstGeom>
        </p:spPr>
      </p:pic>
      <p:sp>
        <p:nvSpPr>
          <p:cNvPr id="2" name="TextBox 1">
            <a:extLst>
              <a:ext uri="{FF2B5EF4-FFF2-40B4-BE49-F238E27FC236}">
                <a16:creationId xmlns:a16="http://schemas.microsoft.com/office/drawing/2014/main" id="{F07BF0C2-EA32-0C7F-AA4A-9AA67A13A265}"/>
              </a:ext>
            </a:extLst>
          </p:cNvPr>
          <p:cNvSpPr txBox="1"/>
          <p:nvPr/>
        </p:nvSpPr>
        <p:spPr>
          <a:xfrm>
            <a:off x="412376" y="1075765"/>
            <a:ext cx="10954870" cy="11733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r>
              <a:rPr lang="en-GB" sz="1200">
                <a:ea typeface="Open Sans Light"/>
                <a:cs typeface="Open Sans Light"/>
              </a:rPr>
              <a:t>To make your commitment to Better Stands and contribute to a more sustainable event:</a:t>
            </a:r>
            <a:endParaRPr lang="en-US" sz="1200">
              <a:ea typeface="Open Sans Light"/>
              <a:cs typeface="Open Sans Light"/>
            </a:endParaRPr>
          </a:p>
          <a:p>
            <a:pPr marL="342900" indent="-342900">
              <a:lnSpc>
                <a:spcPct val="107000"/>
              </a:lnSpc>
              <a:buAutoNum type="arabicPeriod"/>
            </a:pPr>
            <a:r>
              <a:rPr lang="en-GB" sz="1200">
                <a:ea typeface="Open Sans Light"/>
                <a:cs typeface="Open Sans Light"/>
              </a:rPr>
              <a:t>Read the Better Stands framework below</a:t>
            </a:r>
            <a:endParaRPr lang="en-US" sz="1200">
              <a:ea typeface="Open Sans Light"/>
              <a:cs typeface="Open Sans Light"/>
            </a:endParaRPr>
          </a:p>
          <a:p>
            <a:pPr marL="342900" indent="-342900">
              <a:lnSpc>
                <a:spcPct val="107000"/>
              </a:lnSpc>
              <a:buAutoNum type="arabicPeriod"/>
            </a:pPr>
            <a:r>
              <a:rPr lang="en-GB" sz="1200">
                <a:ea typeface="Open Sans Light"/>
                <a:cs typeface="Open Sans Light"/>
              </a:rPr>
              <a:t>Ensure your stand reaches at least a </a:t>
            </a:r>
            <a:r>
              <a:rPr lang="en-GB" sz="1200" b="1">
                <a:ea typeface="Open Sans Light"/>
                <a:cs typeface="Open Sans Light"/>
              </a:rPr>
              <a:t>bronze</a:t>
            </a:r>
            <a:r>
              <a:rPr lang="en-GB" sz="1200">
                <a:ea typeface="Open Sans Light"/>
                <a:cs typeface="Open Sans Light"/>
              </a:rPr>
              <a:t> level, meaning the stand structure and walls, platform, furniture, equipment and lighting are all reused</a:t>
            </a:r>
            <a:endParaRPr lang="en-US" sz="1200">
              <a:ea typeface="Open Sans Light"/>
              <a:cs typeface="Open Sans Light"/>
            </a:endParaRPr>
          </a:p>
          <a:p>
            <a:pPr marL="342900" indent="-342900">
              <a:lnSpc>
                <a:spcPct val="107000"/>
              </a:lnSpc>
              <a:buAutoNum type="arabicPeriod"/>
            </a:pPr>
            <a:r>
              <a:rPr lang="en-GB" sz="1200">
                <a:ea typeface="Open Sans Light"/>
                <a:cs typeface="Open Sans Light"/>
              </a:rPr>
              <a:t>Share these guidelines with your contractor before they begin designing your stand</a:t>
            </a:r>
            <a:endParaRPr lang="en-US" sz="1200">
              <a:ea typeface="Open Sans Light"/>
              <a:cs typeface="Open Sans Light"/>
            </a:endParaRPr>
          </a:p>
          <a:p>
            <a:pPr marL="342900" indent="-342900">
              <a:lnSpc>
                <a:spcPct val="107000"/>
              </a:lnSpc>
              <a:spcAft>
                <a:spcPts val="800"/>
              </a:spcAft>
              <a:buAutoNum type="arabicPeriod"/>
            </a:pPr>
            <a:r>
              <a:rPr lang="en-GB" sz="1200">
                <a:ea typeface="Open Sans Light"/>
                <a:cs typeface="Open Sans Light"/>
              </a:rPr>
              <a:t>Ensure that the submitted stand design clearly communicates how you will meet the Better Stands guidelines</a:t>
            </a:r>
          </a:p>
        </p:txBody>
      </p:sp>
    </p:spTree>
    <p:extLst>
      <p:ext uri="{BB962C8B-B14F-4D97-AF65-F5344CB8AC3E}">
        <p14:creationId xmlns:p14="http://schemas.microsoft.com/office/powerpoint/2010/main" val="11235657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1_InformaTech">
  <a:themeElements>
    <a:clrScheme name="Custom 9">
      <a:dk1>
        <a:sysClr val="windowText" lastClr="000000"/>
      </a:dk1>
      <a:lt1>
        <a:sysClr val="window" lastClr="FFFFFF"/>
      </a:lt1>
      <a:dk2>
        <a:srgbClr val="44546A"/>
      </a:dk2>
      <a:lt2>
        <a:srgbClr val="E7E6E6"/>
      </a:lt2>
      <a:accent1>
        <a:srgbClr val="002244"/>
      </a:accent1>
      <a:accent2>
        <a:srgbClr val="11A7D9"/>
      </a:accent2>
      <a:accent3>
        <a:srgbClr val="B01AA4"/>
      </a:accent3>
      <a:accent4>
        <a:srgbClr val="4735CD"/>
      </a:accent4>
      <a:accent5>
        <a:srgbClr val="DF5A82"/>
      </a:accent5>
      <a:accent6>
        <a:srgbClr val="B795FF"/>
      </a:accent6>
      <a:hlink>
        <a:srgbClr val="000000"/>
      </a:hlink>
      <a:folHlink>
        <a:srgbClr val="000000"/>
      </a:folHlink>
    </a:clrScheme>
    <a:fontScheme name="InformaTech">
      <a:majorFont>
        <a:latin typeface="Aleo-Regular"/>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 Group Template" id="{36053FD7-ED36-440F-8953-620ED2DC54B0}" vid="{6DB44945-67A2-4AF4-B4CD-795A50D629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169ad1-7d1a-4c30-b833-8d9279039db0">
      <Terms xmlns="http://schemas.microsoft.com/office/infopath/2007/PartnerControls"/>
    </lcf76f155ced4ddcb4097134ff3c332f>
    <TaxCatchAll xmlns="c993988f-9cc9-492b-865e-93c65c057ebc" xsi:nil="true"/>
    <SharedWithUsers xmlns="c993988f-9cc9-492b-865e-93c65c057ebc">
      <UserInfo>
        <DisplayName>Warmington, Naomi</DisplayName>
        <AccountId>2412</AccountId>
        <AccountType/>
      </UserInfo>
      <UserInfo>
        <DisplayName>Fruen, Bethany</DisplayName>
        <AccountId>1399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99F787BAED3E498BEF04224AEE6064" ma:contentTypeVersion="19" ma:contentTypeDescription="Create a new document." ma:contentTypeScope="" ma:versionID="772ae91354e0b3435250200e854b01ed">
  <xsd:schema xmlns:xsd="http://www.w3.org/2001/XMLSchema" xmlns:xs="http://www.w3.org/2001/XMLSchema" xmlns:p="http://schemas.microsoft.com/office/2006/metadata/properties" xmlns:ns2="9a169ad1-7d1a-4c30-b833-8d9279039db0" xmlns:ns3="c993988f-9cc9-492b-865e-93c65c057ebc" targetNamespace="http://schemas.microsoft.com/office/2006/metadata/properties" ma:root="true" ma:fieldsID="8c65766950d4739c3f3f5a30c777d83c" ns2:_="" ns3:_="">
    <xsd:import namespace="9a169ad1-7d1a-4c30-b833-8d9279039db0"/>
    <xsd:import namespace="c993988f-9cc9-492b-865e-93c65c057e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69ad1-7d1a-4c30-b833-8d9279039d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93988f-9cc9-492b-865e-93c65c057e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0f9e59-7c4f-4d37-8b88-cefc26cb1cfb}" ma:internalName="TaxCatchAll" ma:showField="CatchAllData" ma:web="c993988f-9cc9-492b-865e-93c65c057e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6A33CB-C444-4006-9018-1BB2BF1B3741}">
  <ds:schemaRefs>
    <ds:schemaRef ds:uri="878f50be-1c7c-423d-a009-4b1aedf0edfe"/>
    <ds:schemaRef ds:uri="b11fc37a-30f2-41b3-a078-6d85d006e0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5FC624-415B-4643-8BE6-478031F486F6}"/>
</file>

<file path=customXml/itemProps3.xml><?xml version="1.0" encoding="utf-8"?>
<ds:datastoreItem xmlns:ds="http://schemas.openxmlformats.org/officeDocument/2006/customXml" ds:itemID="{AAFA0EB0-D649-4A2E-9763-09C4489D6D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2</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1_InformaTech</vt:lpstr>
      <vt:lpstr>Exhibitor Sustainability Checklist </vt:lpstr>
      <vt:lpstr>Exhibitor Sustainability Checklist </vt:lpstr>
      <vt:lpstr>PowerPoint Presentation</vt:lpstr>
      <vt:lpstr>What is Better Stands? </vt:lpstr>
      <vt:lpstr>Key Stages of Better Stands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you be more sustainable? Exhibitor Guide</dc:title>
  <dc:creator>Viktoria Vitekova</dc:creator>
  <cp:revision>88</cp:revision>
  <dcterms:created xsi:type="dcterms:W3CDTF">2019-07-26T13:07:25Z</dcterms:created>
  <dcterms:modified xsi:type="dcterms:W3CDTF">2023-10-06T11:31:21Z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Ben.Wielgus@informa.com</vt:lpwstr>
  </property>
  <property fmtid="{D5CDD505-2E9C-101B-9397-08002B2CF9AE}" pid="5" name="MSIP_Label_181c070e-054b-4d1c-ba4c-fc70b099192e_SetDate">
    <vt:lpwstr>2019-09-04T18:32:42.4751859Z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ActionId">
    <vt:lpwstr>996be754-0bed-4acd-a413-906201b1c541</vt:lpwstr>
  </property>
  <property fmtid="{D5CDD505-2E9C-101B-9397-08002B2CF9AE}" pid="9" name="MSIP_Label_181c070e-054b-4d1c-ba4c-fc70b099192e_Extended_MSFT_Method">
    <vt:lpwstr>Automatic</vt:lpwstr>
  </property>
  <property fmtid="{D5CDD505-2E9C-101B-9397-08002B2CF9AE}" pid="10" name="MSIP_Label_2bbab825-a111-45e4-86a1-18cee0005896_Enabled">
    <vt:lpwstr>True</vt:lpwstr>
  </property>
  <property fmtid="{D5CDD505-2E9C-101B-9397-08002B2CF9AE}" pid="11" name="MSIP_Label_2bbab825-a111-45e4-86a1-18cee0005896_SiteId">
    <vt:lpwstr>2567d566-604c-408a-8a60-55d0dc9d9d6b</vt:lpwstr>
  </property>
  <property fmtid="{D5CDD505-2E9C-101B-9397-08002B2CF9AE}" pid="12" name="MSIP_Label_2bbab825-a111-45e4-86a1-18cee0005896_Owner">
    <vt:lpwstr>Ben.Wielgus@informa.com</vt:lpwstr>
  </property>
  <property fmtid="{D5CDD505-2E9C-101B-9397-08002B2CF9AE}" pid="13" name="MSIP_Label_2bbab825-a111-45e4-86a1-18cee0005896_SetDate">
    <vt:lpwstr>2019-09-04T18:32:42.4751859Z</vt:lpwstr>
  </property>
  <property fmtid="{D5CDD505-2E9C-101B-9397-08002B2CF9AE}" pid="14" name="MSIP_Label_2bbab825-a111-45e4-86a1-18cee0005896_Name">
    <vt:lpwstr>Un-restricted</vt:lpwstr>
  </property>
  <property fmtid="{D5CDD505-2E9C-101B-9397-08002B2CF9AE}" pid="15" name="MSIP_Label_2bbab825-a111-45e4-86a1-18cee0005896_Application">
    <vt:lpwstr>Microsoft Azure Information Protection</vt:lpwstr>
  </property>
  <property fmtid="{D5CDD505-2E9C-101B-9397-08002B2CF9AE}" pid="16" name="MSIP_Label_2bbab825-a111-45e4-86a1-18cee0005896_ActionId">
    <vt:lpwstr>996be754-0bed-4acd-a413-906201b1c541</vt:lpwstr>
  </property>
  <property fmtid="{D5CDD505-2E9C-101B-9397-08002B2CF9AE}" pid="17" name="MSIP_Label_2bbab825-a111-45e4-86a1-18cee0005896_Parent">
    <vt:lpwstr>181c070e-054b-4d1c-ba4c-fc70b099192e</vt:lpwstr>
  </property>
  <property fmtid="{D5CDD505-2E9C-101B-9397-08002B2CF9AE}" pid="18" name="MSIP_Label_2bbab825-a111-45e4-86a1-18cee0005896_Extended_MSFT_Method">
    <vt:lpwstr>Automatic</vt:lpwstr>
  </property>
  <property fmtid="{D5CDD505-2E9C-101B-9397-08002B2CF9AE}" pid="19" name="Sensitivity">
    <vt:lpwstr>General Un-restricted</vt:lpwstr>
  </property>
  <property fmtid="{D5CDD505-2E9C-101B-9397-08002B2CF9AE}" pid="20" name="ContentTypeId">
    <vt:lpwstr>0x01010041F0D91A3F50684094A14D0F933B3E4D</vt:lpwstr>
  </property>
  <property fmtid="{D5CDD505-2E9C-101B-9397-08002B2CF9AE}" pid="21" name="MediaServiceImageTags">
    <vt:lpwstr/>
  </property>
</Properties>
</file>